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quarter" idx="13"/>
          </p:nvPr>
        </p:nvSpPr>
        <p:spPr>
          <a:xfrm>
            <a:off x="7124700" y="1968500"/>
            <a:ext cx="4216400" cy="5626100"/>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quarter" idx="13"/>
          </p:nvPr>
        </p:nvSpPr>
        <p:spPr>
          <a:xfrm>
            <a:off x="7124700" y="1968500"/>
            <a:ext cx="4216400" cy="5626100"/>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13"/>
          </p:nvPr>
        </p:nvSpPr>
        <p:spPr>
          <a:xfrm>
            <a:off x="7175500" y="2882900"/>
            <a:ext cx="4102100" cy="547370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13"/>
          </p:nvPr>
        </p:nvSpPr>
        <p:spPr>
          <a:xfrm>
            <a:off x="2438400" y="1638300"/>
            <a:ext cx="8128000" cy="4559300"/>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13"/>
          </p:nvPr>
        </p:nvSpPr>
        <p:spPr>
          <a:xfrm>
            <a:off x="2438400" y="1638300"/>
            <a:ext cx="8128000" cy="4559300"/>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8400" u="none">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Belarusians" TargetMode="External"/><Relationship Id="rId3" Type="http://schemas.openxmlformats.org/officeDocument/2006/relationships/image" Target="../media/image1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Bulgarians" TargetMode="External"/><Relationship Id="rId3" Type="http://schemas.openxmlformats.org/officeDocument/2006/relationships/image" Target="../media/image17.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Croats" TargetMode="External"/><Relationship Id="rId3" Type="http://schemas.openxmlformats.org/officeDocument/2006/relationships/hyperlink" Target="https://en.wikipedia.org/wiki/Croatian_pisanica" TargetMode="External"/><Relationship Id="rId4" Type="http://schemas.openxmlformats.org/officeDocument/2006/relationships/image" Target="../media/image18.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Czechs" TargetMode="External"/><Relationship Id="rId3" Type="http://schemas.openxmlformats.org/officeDocument/2006/relationships/image" Target="../media/image19.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Hungarians" TargetMode="External"/><Relationship Id="rId3" Type="http://schemas.openxmlformats.org/officeDocument/2006/relationships/image" Target="../media/image20.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Lithuanians" TargetMode="External"/><Relationship Id="rId3" Type="http://schemas.openxmlformats.org/officeDocument/2006/relationships/image" Target="../media/image2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Ukrainian_language" TargetMode="External"/><Relationship Id="rId3" Type="http://schemas.openxmlformats.org/officeDocument/2006/relationships/hyperlink" Target="https://en.wikipedia.org/wiki/Ukraine" TargetMode="External"/><Relationship Id="rId4" Type="http://schemas.openxmlformats.org/officeDocument/2006/relationships/hyperlink" Target="https://en.wikipedia.org/wiki/Easter_egg" TargetMode="External"/><Relationship Id="rId5" Type="http://schemas.openxmlformats.org/officeDocument/2006/relationships/hyperlink" Target="https://en.wikipedia.org/wiki/Ukrainian_people" TargetMode="External"/><Relationship Id="rId6" Type="http://schemas.openxmlformats.org/officeDocument/2006/relationships/hyperlink" Target="https://en.wikipedia.org/wiki/Batik" TargetMode="External"/><Relationship Id="rId7" Type="http://schemas.openxmlformats.org/officeDocument/2006/relationships/hyperlink" Target="https://en.wikipedia.org/wiki/Beeswax" TargetMode="External"/><Relationship Id="rId8" Type="http://schemas.openxmlformats.org/officeDocument/2006/relationships/image" Target="../media/image1.tif"/><Relationship Id="rId9" Type="http://schemas.openxmlformats.org/officeDocument/2006/relationships/image" Target="../media/image2.tif"/><Relationship Id="rId10" Type="http://schemas.openxmlformats.org/officeDocument/2006/relationships/image" Target="../media/image3.tif"/><Relationship Id="rId11" Type="http://schemas.openxmlformats.org/officeDocument/2006/relationships/image" Target="../media/image4.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oles" TargetMode="External"/><Relationship Id="rId3" Type="http://schemas.openxmlformats.org/officeDocument/2006/relationships/hyperlink" Target="https://en.wikipedia.org/wiki/Polish_pisanka" TargetMode="External"/><Relationship Id="rId4" Type="http://schemas.openxmlformats.org/officeDocument/2006/relationships/image" Target="../media/image2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Romanians" TargetMode="External"/><Relationship Id="rId3" Type="http://schemas.openxmlformats.org/officeDocument/2006/relationships/image" Target="../media/image2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erbs" TargetMode="External"/><Relationship Id="rId3" Type="http://schemas.openxmlformats.org/officeDocument/2006/relationships/image" Target="../media/image2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lovaks" TargetMode="External"/><Relationship Id="rId3" Type="http://schemas.openxmlformats.org/officeDocument/2006/relationships/image" Target="../media/image2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lovenes" TargetMode="External"/><Relationship Id="rId3" Type="http://schemas.openxmlformats.org/officeDocument/2006/relationships/image" Target="../media/image26.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orbs" TargetMode="External"/><Relationship Id="rId3" Type="http://schemas.openxmlformats.org/officeDocument/2006/relationships/image" Target="../media/image2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Sorbs" TargetMode="External"/><Relationship Id="rId3" Type="http://schemas.openxmlformats.org/officeDocument/2006/relationships/image" Target="../media/image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 Id="rId3" Type="http://schemas.openxmlformats.org/officeDocument/2006/relationships/image" Target="../media/image38.tif"/><Relationship Id="rId4" Type="http://schemas.openxmlformats.org/officeDocument/2006/relationships/image" Target="../media/image39.tif"/><Relationship Id="rId5" Type="http://schemas.openxmlformats.org/officeDocument/2006/relationships/image" Target="../media/image40.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 Id="rId3" Type="http://schemas.openxmlformats.org/officeDocument/2006/relationships/image" Target="../media/image38.tif"/><Relationship Id="rId4" Type="http://schemas.openxmlformats.org/officeDocument/2006/relationships/image" Target="../media/image41.tif"/><Relationship Id="rId5" Type="http://schemas.openxmlformats.org/officeDocument/2006/relationships/image" Target="../media/image42.tif"/><Relationship Id="rId6" Type="http://schemas.openxmlformats.org/officeDocument/2006/relationships/image" Target="../media/image43.tif"/><Relationship Id="rId7" Type="http://schemas.openxmlformats.org/officeDocument/2006/relationships/image" Target="../media/image44.tif"/><Relationship Id="rId8" Type="http://schemas.openxmlformats.org/officeDocument/2006/relationships/image" Target="../media/image45.tif"/><Relationship Id="rId9" Type="http://schemas.openxmlformats.org/officeDocument/2006/relationships/image" Target="../media/image46.tif"/><Relationship Id="rId10" Type="http://schemas.openxmlformats.org/officeDocument/2006/relationships/image" Target="../media/image47.tif"/><Relationship Id="rId11" Type="http://schemas.openxmlformats.org/officeDocument/2006/relationships/image" Target="../media/image48.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Relationship Id="rId3" Type="http://schemas.openxmlformats.org/officeDocument/2006/relationships/image" Target="../media/image50.tif"/><Relationship Id="rId4" Type="http://schemas.openxmlformats.org/officeDocument/2006/relationships/image" Target="../media/image51.tif"/><Relationship Id="rId5" Type="http://schemas.openxmlformats.org/officeDocument/2006/relationships/image" Target="../media/image52.tif"/><Relationship Id="rId6" Type="http://schemas.openxmlformats.org/officeDocument/2006/relationships/image" Target="../media/image53.tif"/><Relationship Id="rId7" Type="http://schemas.openxmlformats.org/officeDocument/2006/relationships/image" Target="../media/image54.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Relationship Id="rId3" Type="http://schemas.openxmlformats.org/officeDocument/2006/relationships/image" Target="../media/image56.tif"/><Relationship Id="rId4" Type="http://schemas.openxmlformats.org/officeDocument/2006/relationships/image" Target="../media/image57.tif"/><Relationship Id="rId5" Type="http://schemas.openxmlformats.org/officeDocument/2006/relationships/image" Target="../media/image58.tif"/><Relationship Id="rId6" Type="http://schemas.openxmlformats.org/officeDocument/2006/relationships/image" Target="../media/image59.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Relationship Id="rId3" Type="http://schemas.openxmlformats.org/officeDocument/2006/relationships/image" Target="../media/image61.tif"/><Relationship Id="rId4" Type="http://schemas.openxmlformats.org/officeDocument/2006/relationships/image" Target="../media/image62.tif"/><Relationship Id="rId5" Type="http://schemas.openxmlformats.org/officeDocument/2006/relationships/image" Target="../media/image63.tif"/><Relationship Id="rId6" Type="http://schemas.openxmlformats.org/officeDocument/2006/relationships/image" Target="../media/image64.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Relationship Id="rId3" Type="http://schemas.openxmlformats.org/officeDocument/2006/relationships/image" Target="../media/image66.tif"/><Relationship Id="rId4" Type="http://schemas.openxmlformats.org/officeDocument/2006/relationships/image" Target="../media/image67.tif"/><Relationship Id="rId5" Type="http://schemas.openxmlformats.org/officeDocument/2006/relationships/image" Target="../media/image68.tif"/><Relationship Id="rId6" Type="http://schemas.openxmlformats.org/officeDocument/2006/relationships/image" Target="../media/image69.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tif"/><Relationship Id="rId3" Type="http://schemas.openxmlformats.org/officeDocument/2006/relationships/image" Target="../media/image71.tif"/><Relationship Id="rId4" Type="http://schemas.openxmlformats.org/officeDocument/2006/relationships/image" Target="../media/image72.tif"/><Relationship Id="rId5" Type="http://schemas.openxmlformats.org/officeDocument/2006/relationships/image" Target="../media/image73.tif"/><Relationship Id="rId6" Type="http://schemas.openxmlformats.org/officeDocument/2006/relationships/image" Target="../media/image74.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tif"/><Relationship Id="rId3" Type="http://schemas.openxmlformats.org/officeDocument/2006/relationships/image" Target="../media/image76.tif"/><Relationship Id="rId4" Type="http://schemas.openxmlformats.org/officeDocument/2006/relationships/image" Target="../media/image77.tif"/><Relationship Id="rId5" Type="http://schemas.openxmlformats.org/officeDocument/2006/relationships/image" Target="../media/image78.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tif"/><Relationship Id="rId3" Type="http://schemas.openxmlformats.org/officeDocument/2006/relationships/image" Target="../media/image79.tif"/><Relationship Id="rId4" Type="http://schemas.openxmlformats.org/officeDocument/2006/relationships/image" Target="../media/image80.tif"/><Relationship Id="rId5" Type="http://schemas.openxmlformats.org/officeDocument/2006/relationships/image" Target="../media/image81.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tif"/><Relationship Id="rId3" Type="http://schemas.openxmlformats.org/officeDocument/2006/relationships/image" Target="../media/image83.tif"/><Relationship Id="rId4" Type="http://schemas.openxmlformats.org/officeDocument/2006/relationships/image" Target="../media/image84.tif"/><Relationship Id="rId5" Type="http://schemas.openxmlformats.org/officeDocument/2006/relationships/image" Target="../media/image85.tif"/><Relationship Id="rId6" Type="http://schemas.openxmlformats.org/officeDocument/2006/relationships/image" Target="../media/image86.tif"/><Relationship Id="rId7" Type="http://schemas.openxmlformats.org/officeDocument/2006/relationships/image" Target="../media/image87.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tif"/><Relationship Id="rId3" Type="http://schemas.openxmlformats.org/officeDocument/2006/relationships/image" Target="../media/image89.tif"/><Relationship Id="rId4" Type="http://schemas.openxmlformats.org/officeDocument/2006/relationships/image" Target="../media/image90.tif"/><Relationship Id="rId5" Type="http://schemas.openxmlformats.org/officeDocument/2006/relationships/image" Target="../media/image91.tif"/><Relationship Id="rId6" Type="http://schemas.openxmlformats.org/officeDocument/2006/relationships/image" Target="../media/image92.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tif"/><Relationship Id="rId3" Type="http://schemas.openxmlformats.org/officeDocument/2006/relationships/image" Target="../media/image94.tif"/><Relationship Id="rId4" Type="http://schemas.openxmlformats.org/officeDocument/2006/relationships/image" Target="../media/image95.tif"/><Relationship Id="rId5" Type="http://schemas.openxmlformats.org/officeDocument/2006/relationships/image" Target="../media/image96.tif"/><Relationship Id="rId6" Type="http://schemas.openxmlformats.org/officeDocument/2006/relationships/image" Target="../media/image97.tif"/><Relationship Id="rId7" Type="http://schemas.openxmlformats.org/officeDocument/2006/relationships/image" Target="../media/image98.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tif"/><Relationship Id="rId3" Type="http://schemas.openxmlformats.org/officeDocument/2006/relationships/image" Target="../media/image100.tif"/><Relationship Id="rId4" Type="http://schemas.openxmlformats.org/officeDocument/2006/relationships/image" Target="../media/image101.tif"/><Relationship Id="rId5" Type="http://schemas.openxmlformats.org/officeDocument/2006/relationships/image" Target="../media/image102.tif"/><Relationship Id="rId6" Type="http://schemas.openxmlformats.org/officeDocument/2006/relationships/image" Target="../media/image103.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tif"/><Relationship Id="rId3" Type="http://schemas.openxmlformats.org/officeDocument/2006/relationships/image" Target="../media/image105.tif"/><Relationship Id="rId4" Type="http://schemas.openxmlformats.org/officeDocument/2006/relationships/image" Target="../media/image106.tif"/><Relationship Id="rId5" Type="http://schemas.openxmlformats.org/officeDocument/2006/relationships/image" Target="../media/image107.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tif"/><Relationship Id="rId3" Type="http://schemas.openxmlformats.org/officeDocument/2006/relationships/image" Target="../media/image109.tif"/><Relationship Id="rId4" Type="http://schemas.openxmlformats.org/officeDocument/2006/relationships/image" Target="../media/image110.tif"/><Relationship Id="rId5" Type="http://schemas.openxmlformats.org/officeDocument/2006/relationships/image" Target="../media/image111.tif"/><Relationship Id="rId6" Type="http://schemas.openxmlformats.org/officeDocument/2006/relationships/image" Target="../media/image112.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tif"/><Relationship Id="rId3" Type="http://schemas.openxmlformats.org/officeDocument/2006/relationships/image" Target="../media/image114.tif"/><Relationship Id="rId4" Type="http://schemas.openxmlformats.org/officeDocument/2006/relationships/image" Target="../media/image115.tif"/><Relationship Id="rId5" Type="http://schemas.openxmlformats.org/officeDocument/2006/relationships/image" Target="../media/image116.tif"/><Relationship Id="rId6" Type="http://schemas.openxmlformats.org/officeDocument/2006/relationships/image" Target="../media/image117.tif"/><Relationship Id="rId7" Type="http://schemas.openxmlformats.org/officeDocument/2006/relationships/image" Target="../media/image118.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tif"/><Relationship Id="rId3" Type="http://schemas.openxmlformats.org/officeDocument/2006/relationships/image" Target="../media/image120.tif"/><Relationship Id="rId4" Type="http://schemas.openxmlformats.org/officeDocument/2006/relationships/image" Target="../media/image121.tif"/><Relationship Id="rId5" Type="http://schemas.openxmlformats.org/officeDocument/2006/relationships/image" Target="../media/image122.tif"/><Relationship Id="rId6" Type="http://schemas.openxmlformats.org/officeDocument/2006/relationships/image" Target="../media/image123.tif"/><Relationship Id="rId7" Type="http://schemas.openxmlformats.org/officeDocument/2006/relationships/image" Target="../media/image124.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tif"/><Relationship Id="rId3" Type="http://schemas.openxmlformats.org/officeDocument/2006/relationships/image" Target="../media/image126.tif"/><Relationship Id="rId4" Type="http://schemas.openxmlformats.org/officeDocument/2006/relationships/image" Target="../media/image127.tif"/><Relationship Id="rId5" Type="http://schemas.openxmlformats.org/officeDocument/2006/relationships/image" Target="../media/image128.tif"/><Relationship Id="rId6" Type="http://schemas.openxmlformats.org/officeDocument/2006/relationships/image" Target="../media/image129.tif"/><Relationship Id="rId7" Type="http://schemas.openxmlformats.org/officeDocument/2006/relationships/image" Target="../media/image130.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tif"/><Relationship Id="rId3" Type="http://schemas.openxmlformats.org/officeDocument/2006/relationships/image" Target="../media/image131.tif"/><Relationship Id="rId4" Type="http://schemas.openxmlformats.org/officeDocument/2006/relationships/image" Target="../media/image132.tif"/><Relationship Id="rId5" Type="http://schemas.openxmlformats.org/officeDocument/2006/relationships/image" Target="../media/image133.tif"/><Relationship Id="rId6" Type="http://schemas.openxmlformats.org/officeDocument/2006/relationships/image" Target="../media/image134.tif"/><Relationship Id="rId7" Type="http://schemas.openxmlformats.org/officeDocument/2006/relationships/image" Target="../media/image135.tif"/><Relationship Id="rId8" Type="http://schemas.openxmlformats.org/officeDocument/2006/relationships/image" Target="../media/image136.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tif"/><Relationship Id="rId3" Type="http://schemas.openxmlformats.org/officeDocument/2006/relationships/image" Target="../media/image138.tif"/><Relationship Id="rId4" Type="http://schemas.openxmlformats.org/officeDocument/2006/relationships/image" Target="../media/image139.tif"/><Relationship Id="rId5" Type="http://schemas.openxmlformats.org/officeDocument/2006/relationships/image" Target="../media/image140.tif"/><Relationship Id="rId6" Type="http://schemas.openxmlformats.org/officeDocument/2006/relationships/image" Target="../media/image141.tif"/><Relationship Id="rId7" Type="http://schemas.openxmlformats.org/officeDocument/2006/relationships/image" Target="../media/image14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tif"/><Relationship Id="rId3" Type="http://schemas.openxmlformats.org/officeDocument/2006/relationships/image" Target="../media/image144.tif"/><Relationship Id="rId4" Type="http://schemas.openxmlformats.org/officeDocument/2006/relationships/image" Target="../media/image145.tif"/><Relationship Id="rId5" Type="http://schemas.openxmlformats.org/officeDocument/2006/relationships/image" Target="../media/image146.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tif"/><Relationship Id="rId3" Type="http://schemas.openxmlformats.org/officeDocument/2006/relationships/image" Target="../media/image148.tif"/><Relationship Id="rId4" Type="http://schemas.openxmlformats.org/officeDocument/2006/relationships/image" Target="../media/image149.tif"/><Relationship Id="rId5" Type="http://schemas.openxmlformats.org/officeDocument/2006/relationships/image" Target="../media/image150.tif"/><Relationship Id="rId6" Type="http://schemas.openxmlformats.org/officeDocument/2006/relationships/image" Target="../media/image151.tif"/></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tif"/><Relationship Id="rId3" Type="http://schemas.openxmlformats.org/officeDocument/2006/relationships/image" Target="../media/image153.tif"/><Relationship Id="rId4" Type="http://schemas.openxmlformats.org/officeDocument/2006/relationships/image" Target="../media/image154.tif"/><Relationship Id="rId5" Type="http://schemas.openxmlformats.org/officeDocument/2006/relationships/image" Target="../media/image155.tif"/><Relationship Id="rId6" Type="http://schemas.openxmlformats.org/officeDocument/2006/relationships/image" Target="../media/image156.tif"/><Relationship Id="rId7" Type="http://schemas.openxmlformats.org/officeDocument/2006/relationships/image" Target="../media/image157.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tif"/><Relationship Id="rId3" Type="http://schemas.openxmlformats.org/officeDocument/2006/relationships/image" Target="../media/image159.tif"/><Relationship Id="rId4" Type="http://schemas.openxmlformats.org/officeDocument/2006/relationships/image" Target="../media/image160.tif"/><Relationship Id="rId5" Type="http://schemas.openxmlformats.org/officeDocument/2006/relationships/image" Target="../media/image161.tif"/><Relationship Id="rId6" Type="http://schemas.openxmlformats.org/officeDocument/2006/relationships/image" Target="../media/image162.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tif"/><Relationship Id="rId3" Type="http://schemas.openxmlformats.org/officeDocument/2006/relationships/image" Target="../media/image164.tif"/><Relationship Id="rId4" Type="http://schemas.openxmlformats.org/officeDocument/2006/relationships/image" Target="../media/image165.tif"/><Relationship Id="rId5" Type="http://schemas.openxmlformats.org/officeDocument/2006/relationships/image" Target="../media/image166.tif"/><Relationship Id="rId6" Type="http://schemas.openxmlformats.org/officeDocument/2006/relationships/image" Target="../media/image1.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tif"/><Relationship Id="rId3" Type="http://schemas.openxmlformats.org/officeDocument/2006/relationships/image" Target="../media/image168.tif"/><Relationship Id="rId4" Type="http://schemas.openxmlformats.org/officeDocument/2006/relationships/image" Target="../media/image169.tif"/><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170.tif"/><Relationship Id="rId5" Type="http://schemas.openxmlformats.org/officeDocument/2006/relationships/image" Target="../media/image171.tif"/><Relationship Id="rId6" Type="http://schemas.openxmlformats.org/officeDocument/2006/relationships/image" Target="../media/image172.tif"/><Relationship Id="rId7" Type="http://schemas.openxmlformats.org/officeDocument/2006/relationships/image" Target="../media/image173.tif"/><Relationship Id="rId8" Type="http://schemas.openxmlformats.org/officeDocument/2006/relationships/image" Target="../media/image174.tif"/></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175.tif"/><Relationship Id="rId5" Type="http://schemas.openxmlformats.org/officeDocument/2006/relationships/image" Target="../media/image176.tif"/><Relationship Id="rId6" Type="http://schemas.openxmlformats.org/officeDocument/2006/relationships/image" Target="../media/image177.tif"/><Relationship Id="rId7" Type="http://schemas.openxmlformats.org/officeDocument/2006/relationships/image" Target="../media/image97.tif"/><Relationship Id="rId8" Type="http://schemas.openxmlformats.org/officeDocument/2006/relationships/image" Target="../media/image178.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tif"/><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180.tif"/><Relationship Id="rId6" Type="http://schemas.openxmlformats.org/officeDocument/2006/relationships/image" Target="../media/image181.tif"/><Relationship Id="rId7" Type="http://schemas.openxmlformats.org/officeDocument/2006/relationships/image" Target="../media/image18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tif"/><Relationship Id="rId3" Type="http://schemas.openxmlformats.org/officeDocument/2006/relationships/image" Target="../media/image2.png"/><Relationship Id="rId4" Type="http://schemas.openxmlformats.org/officeDocument/2006/relationships/image" Target="../media/image184.tif"/><Relationship Id="rId5" Type="http://schemas.openxmlformats.org/officeDocument/2006/relationships/image" Target="../media/image3.png"/><Relationship Id="rId6" Type="http://schemas.openxmlformats.org/officeDocument/2006/relationships/image" Target="../media/image166.tif"/><Relationship Id="rId7" Type="http://schemas.openxmlformats.org/officeDocument/2006/relationships/image" Target="../media/image1.png"/><Relationship Id="rId8" Type="http://schemas.openxmlformats.org/officeDocument/2006/relationships/image" Target="../media/image185.tif"/><Relationship Id="rId9" Type="http://schemas.openxmlformats.org/officeDocument/2006/relationships/image" Target="../media/image4.png"/><Relationship Id="rId10" Type="http://schemas.openxmlformats.org/officeDocument/2006/relationships/image" Target="../media/image186.tif"/></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165.tif"/><Relationship Id="rId4" Type="http://schemas.openxmlformats.org/officeDocument/2006/relationships/image" Target="../media/image187.tif"/><Relationship Id="rId5" Type="http://schemas.openxmlformats.org/officeDocument/2006/relationships/image" Target="../media/image188.tif"/><Relationship Id="rId6" Type="http://schemas.openxmlformats.org/officeDocument/2006/relationships/image" Target="../media/image189.tif"/></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tif"/></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2016.jpg" descr="2016.jpg"/>
          <p:cNvPicPr>
            <a:picLocks noChangeAspect="1"/>
          </p:cNvPicPr>
          <p:nvPr/>
        </p:nvPicPr>
        <p:blipFill>
          <a:blip r:embed="rId2">
            <a:extLst/>
          </a:blip>
          <a:stretch>
            <a:fillRect/>
          </a:stretch>
        </p:blipFill>
        <p:spPr>
          <a:xfrm>
            <a:off x="-317500" y="-307145"/>
            <a:ext cx="13627101" cy="1006309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As can bullrushes."/>
          <p:cNvSpPr/>
          <p:nvPr/>
        </p:nvSpPr>
        <p:spPr>
          <a:xfrm>
            <a:off x="2162788" y="1625600"/>
            <a:ext cx="86868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As can bullrushes.</a:t>
            </a:r>
          </a:p>
        </p:txBody>
      </p:sp>
      <p:pic>
        <p:nvPicPr>
          <p:cNvPr id="167" name="droppedImage.tiff" descr="droppedImage.tiff"/>
          <p:cNvPicPr>
            <a:picLocks noChangeAspect="1"/>
          </p:cNvPicPr>
          <p:nvPr/>
        </p:nvPicPr>
        <p:blipFill>
          <a:blip r:embed="rId2">
            <a:extLst/>
          </a:blip>
          <a:srcRect l="12056" t="0" r="5851" b="2600"/>
          <a:stretch>
            <a:fillRect/>
          </a:stretch>
        </p:blipFill>
        <p:spPr>
          <a:xfrm>
            <a:off x="2927350" y="2755900"/>
            <a:ext cx="7315200" cy="650942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Among theCzechs and Slovaks, placing wirework around an egg is a traditional art."/>
          <p:cNvSpPr/>
          <p:nvPr/>
        </p:nvSpPr>
        <p:spPr>
          <a:xfrm>
            <a:off x="2162788" y="1365250"/>
            <a:ext cx="86868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Among theCzechs and Slovaks, placing wirework around an egg is a traditional art.</a:t>
            </a:r>
          </a:p>
        </p:txBody>
      </p:sp>
      <p:pic>
        <p:nvPicPr>
          <p:cNvPr id="170" name="droppedImage.tiff" descr="droppedImage.tiff"/>
          <p:cNvPicPr>
            <a:picLocks noChangeAspect="1"/>
          </p:cNvPicPr>
          <p:nvPr/>
        </p:nvPicPr>
        <p:blipFill>
          <a:blip r:embed="rId2">
            <a:extLst/>
          </a:blip>
          <a:stretch>
            <a:fillRect/>
          </a:stretch>
        </p:blipFill>
        <p:spPr>
          <a:xfrm>
            <a:off x="3048000" y="2794000"/>
            <a:ext cx="6908800" cy="64389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oday we will discuss one form of egg decoration--wax resist (aka batik).  Wax is applied to the surface of an egg and put through a series of dye baths.…"/>
          <p:cNvSpPr/>
          <p:nvPr/>
        </p:nvSpPr>
        <p:spPr>
          <a:xfrm>
            <a:off x="1591288" y="457200"/>
            <a:ext cx="9829801" cy="295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000"/>
              </a:spcBef>
              <a:defRPr sz="3600"/>
            </a:pPr>
            <a:r>
              <a:t>Today we will discuss one form of egg decoration--wax resist (aka batik).  Wax is applied to the surface of an egg and put through a series of dye baths.</a:t>
            </a:r>
          </a:p>
          <a:p>
            <a:pPr>
              <a:spcBef>
                <a:spcPts val="1000"/>
              </a:spcBef>
              <a:defRPr sz="3600"/>
            </a:pPr>
            <a:r>
              <a:t>The wax can be applied with a writing tool, a pinhead, or even a feather.</a:t>
            </a:r>
          </a:p>
        </p:txBody>
      </p:sp>
      <p:pic>
        <p:nvPicPr>
          <p:cNvPr id="173" name="droppedImage.tiff" descr="droppedImage.tiff"/>
          <p:cNvPicPr>
            <a:picLocks noChangeAspect="1"/>
          </p:cNvPicPr>
          <p:nvPr/>
        </p:nvPicPr>
        <p:blipFill>
          <a:blip r:embed="rId2">
            <a:extLst/>
          </a:blip>
          <a:stretch>
            <a:fillRect/>
          </a:stretch>
        </p:blipFill>
        <p:spPr>
          <a:xfrm>
            <a:off x="2413000" y="3797300"/>
            <a:ext cx="7988300" cy="53213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Eggs decorated using wax resist (batik) are common throughout Eastern Europe, among most Slavic nations and several “Slavic-adjacent” ones."/>
          <p:cNvSpPr/>
          <p:nvPr/>
        </p:nvSpPr>
        <p:spPr>
          <a:xfrm>
            <a:off x="2162788" y="958850"/>
            <a:ext cx="8686801"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Eggs decorated using wax resist (batik) are common throughout Eastern Europe, among most Slavic nations and several “Slavic-adjacent” ones.</a:t>
            </a:r>
          </a:p>
        </p:txBody>
      </p:sp>
      <p:pic>
        <p:nvPicPr>
          <p:cNvPr id="176" name="droppedImage.tiff" descr="droppedImage.tiff"/>
          <p:cNvPicPr>
            <a:picLocks noChangeAspect="1"/>
          </p:cNvPicPr>
          <p:nvPr/>
        </p:nvPicPr>
        <p:blipFill>
          <a:blip r:embed="rId2">
            <a:extLst/>
          </a:blip>
          <a:srcRect l="3010" t="16263" r="3440" b="6559"/>
          <a:stretch>
            <a:fillRect/>
          </a:stretch>
        </p:blipFill>
        <p:spPr>
          <a:xfrm>
            <a:off x="3194050" y="3468706"/>
            <a:ext cx="6604000" cy="54483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Belarusians: пісанка (pisanka)"/>
          <p:cNvSpPr/>
          <p:nvPr/>
        </p:nvSpPr>
        <p:spPr>
          <a:xfrm>
            <a:off x="3314700" y="1708150"/>
            <a:ext cx="6569348"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Belarusians</a:t>
            </a:r>
            <a:r>
              <a:t>: </a:t>
            </a:r>
            <a:r>
              <a:rPr i="1"/>
              <a:t>пісанка</a:t>
            </a:r>
            <a:r>
              <a:t> (</a:t>
            </a:r>
            <a:r>
              <a:rPr i="1"/>
              <a:t>pisanka)</a:t>
            </a:r>
          </a:p>
        </p:txBody>
      </p:sp>
      <p:pic>
        <p:nvPicPr>
          <p:cNvPr id="179" name="droppedImage.tiff" descr="droppedImage.tiff"/>
          <p:cNvPicPr>
            <a:picLocks noChangeAspect="1"/>
          </p:cNvPicPr>
          <p:nvPr/>
        </p:nvPicPr>
        <p:blipFill>
          <a:blip r:embed="rId3">
            <a:extLst/>
          </a:blip>
          <a:stretch>
            <a:fillRect/>
          </a:stretch>
        </p:blipFill>
        <p:spPr>
          <a:xfrm>
            <a:off x="2362200" y="2933700"/>
            <a:ext cx="8280401" cy="62103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Bulgarians: писано яйце (pisano yaytse)"/>
          <p:cNvSpPr/>
          <p:nvPr/>
        </p:nvSpPr>
        <p:spPr>
          <a:xfrm>
            <a:off x="2184400" y="1606550"/>
            <a:ext cx="8628981"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Bulgarians</a:t>
            </a:r>
            <a:r>
              <a:t>: </a:t>
            </a:r>
            <a:r>
              <a:rPr i="1"/>
              <a:t>писано яйце</a:t>
            </a:r>
            <a:r>
              <a:t> (</a:t>
            </a:r>
            <a:r>
              <a:rPr i="1"/>
              <a:t>pisano yaytse</a:t>
            </a:r>
            <a:r>
              <a:t>)</a:t>
            </a:r>
          </a:p>
        </p:txBody>
      </p:sp>
      <p:pic>
        <p:nvPicPr>
          <p:cNvPr id="182" name="droppedImage.tiff" descr="droppedImage.tiff"/>
          <p:cNvPicPr>
            <a:picLocks noChangeAspect="1"/>
          </p:cNvPicPr>
          <p:nvPr/>
        </p:nvPicPr>
        <p:blipFill>
          <a:blip r:embed="rId3">
            <a:extLst/>
          </a:blip>
          <a:stretch>
            <a:fillRect/>
          </a:stretch>
        </p:blipFill>
        <p:spPr>
          <a:xfrm>
            <a:off x="3175000" y="2984500"/>
            <a:ext cx="6654801" cy="49911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Croats: pisanica"/>
          <p:cNvSpPr/>
          <p:nvPr/>
        </p:nvSpPr>
        <p:spPr>
          <a:xfrm>
            <a:off x="4749800" y="1289050"/>
            <a:ext cx="349396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Croats</a:t>
            </a:r>
            <a:r>
              <a:t>: </a:t>
            </a:r>
            <a:r>
              <a:rPr i="1">
                <a:hlinkClick r:id="rId3" invalidUrl="" action="" tgtFrame="" tooltip="" history="1" highlightClick="0" endSnd="0"/>
              </a:rPr>
              <a:t>pisanica</a:t>
            </a:r>
          </a:p>
        </p:txBody>
      </p:sp>
      <p:pic>
        <p:nvPicPr>
          <p:cNvPr id="185" name="droppedImage.tiff" descr="droppedImage.tiff"/>
          <p:cNvPicPr>
            <a:picLocks noChangeAspect="1"/>
          </p:cNvPicPr>
          <p:nvPr/>
        </p:nvPicPr>
        <p:blipFill>
          <a:blip r:embed="rId4">
            <a:extLst/>
          </a:blip>
          <a:stretch>
            <a:fillRect/>
          </a:stretch>
        </p:blipFill>
        <p:spPr>
          <a:xfrm>
            <a:off x="2220989" y="3060700"/>
            <a:ext cx="8562822" cy="58547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Czechs: kraslice"/>
          <p:cNvSpPr/>
          <p:nvPr/>
        </p:nvSpPr>
        <p:spPr>
          <a:xfrm>
            <a:off x="4737100" y="1466850"/>
            <a:ext cx="3518967"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Czechs</a:t>
            </a:r>
            <a:r>
              <a:t>: </a:t>
            </a:r>
            <a:r>
              <a:rPr i="1"/>
              <a:t>kraslice</a:t>
            </a:r>
          </a:p>
        </p:txBody>
      </p:sp>
      <p:pic>
        <p:nvPicPr>
          <p:cNvPr id="188" name="droppedImage.tiff" descr="droppedImage.tiff"/>
          <p:cNvPicPr>
            <a:picLocks noChangeAspect="1"/>
          </p:cNvPicPr>
          <p:nvPr/>
        </p:nvPicPr>
        <p:blipFill>
          <a:blip r:embed="rId3">
            <a:extLst/>
          </a:blip>
          <a:stretch>
            <a:fillRect/>
          </a:stretch>
        </p:blipFill>
        <p:spPr>
          <a:xfrm>
            <a:off x="2533650" y="3086100"/>
            <a:ext cx="7937500" cy="528410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ungarians: hímestojás"/>
          <p:cNvSpPr/>
          <p:nvPr/>
        </p:nvSpPr>
        <p:spPr>
          <a:xfrm>
            <a:off x="3949700" y="1606550"/>
            <a:ext cx="509416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Hungarians</a:t>
            </a:r>
            <a:r>
              <a:t>: </a:t>
            </a:r>
            <a:r>
              <a:rPr i="1"/>
              <a:t>hímestojás</a:t>
            </a:r>
          </a:p>
        </p:txBody>
      </p:sp>
      <p:pic>
        <p:nvPicPr>
          <p:cNvPr id="191" name="droppedImage.tiff" descr="droppedImage.tiff"/>
          <p:cNvPicPr>
            <a:picLocks noChangeAspect="1"/>
          </p:cNvPicPr>
          <p:nvPr/>
        </p:nvPicPr>
        <p:blipFill>
          <a:blip r:embed="rId3">
            <a:extLst/>
          </a:blip>
          <a:stretch>
            <a:fillRect/>
          </a:stretch>
        </p:blipFill>
        <p:spPr>
          <a:xfrm>
            <a:off x="2228850" y="2921000"/>
            <a:ext cx="8534401" cy="60960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ithuanians: margutis"/>
          <p:cNvSpPr/>
          <p:nvPr/>
        </p:nvSpPr>
        <p:spPr>
          <a:xfrm>
            <a:off x="4152900" y="1466850"/>
            <a:ext cx="4686970"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Lithuanians</a:t>
            </a:r>
            <a:r>
              <a:t>: </a:t>
            </a:r>
            <a:r>
              <a:rPr i="1"/>
              <a:t>margutis</a:t>
            </a:r>
          </a:p>
        </p:txBody>
      </p:sp>
      <p:pic>
        <p:nvPicPr>
          <p:cNvPr id="194" name="droppedImage.tiff" descr="droppedImage.tiff"/>
          <p:cNvPicPr>
            <a:picLocks noChangeAspect="1"/>
          </p:cNvPicPr>
          <p:nvPr/>
        </p:nvPicPr>
        <p:blipFill>
          <a:blip r:embed="rId3">
            <a:extLst/>
          </a:blip>
          <a:stretch>
            <a:fillRect/>
          </a:stretch>
        </p:blipFill>
        <p:spPr>
          <a:xfrm>
            <a:off x="2107875" y="2667000"/>
            <a:ext cx="8789049" cy="61087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A pysanka (Ukrainian: писанка, plural: pysanky) is a Ukrainian Easter egg, decorated with traditional Ukrainian folk designs using a wax-resist method.…"/>
          <p:cNvSpPr/>
          <p:nvPr/>
        </p:nvSpPr>
        <p:spPr>
          <a:xfrm>
            <a:off x="2324100" y="673100"/>
            <a:ext cx="8343900" cy="448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500"/>
              </a:lnSpc>
              <a:defRPr sz="3600">
                <a:latin typeface="Helvetica"/>
                <a:ea typeface="Helvetica"/>
                <a:cs typeface="Helvetica"/>
                <a:sym typeface="Helvetica"/>
              </a:defRPr>
            </a:pPr>
            <a:r>
              <a:t>A </a:t>
            </a:r>
            <a:r>
              <a:rPr b="1"/>
              <a:t>pysanka</a:t>
            </a:r>
            <a:r>
              <a:t> (</a:t>
            </a:r>
            <a:r>
              <a:rPr>
                <a:hlinkClick r:id="rId2" invalidUrl="" action="" tgtFrame="" tooltip="" history="1" highlightClick="0" endSnd="0"/>
              </a:rPr>
              <a:t>Ukrainian</a:t>
            </a:r>
            <a:r>
              <a:t>: писанка, plural: </a:t>
            </a:r>
            <a:r>
              <a:rPr i="1"/>
              <a:t>pysanky</a:t>
            </a:r>
            <a:r>
              <a:t>) is a </a:t>
            </a:r>
            <a:r>
              <a:rPr>
                <a:hlinkClick r:id="rId3" invalidUrl="" action="" tgtFrame="" tooltip="" history="1" highlightClick="0" endSnd="0"/>
              </a:rPr>
              <a:t>Ukrainian</a:t>
            </a:r>
            <a:r>
              <a:t> </a:t>
            </a:r>
            <a:r>
              <a:rPr>
                <a:hlinkClick r:id="rId4" invalidUrl="" action="" tgtFrame="" tooltip="" history="1" highlightClick="0" endSnd="0"/>
              </a:rPr>
              <a:t>Easter egg</a:t>
            </a:r>
            <a:r>
              <a:t>, decorated with traditional </a:t>
            </a:r>
            <a:r>
              <a:rPr>
                <a:hlinkClick r:id="rId5" invalidUrl="" action="" tgtFrame="" tooltip="" history="1" highlightClick="0" endSnd="0"/>
              </a:rPr>
              <a:t>Ukrainian</a:t>
            </a:r>
            <a:r>
              <a:t> folk designs using a </a:t>
            </a:r>
            <a:r>
              <a:rPr>
                <a:hlinkClick r:id="rId6" invalidUrl="" action="" tgtFrame="" tooltip="" history="1" highlightClick="0" endSnd="0"/>
              </a:rPr>
              <a:t>wax-resist</a:t>
            </a:r>
            <a:r>
              <a:t> method. </a:t>
            </a:r>
          </a:p>
          <a:p>
            <a:pPr algn="l" defTabSz="457200">
              <a:lnSpc>
                <a:spcPts val="6500"/>
              </a:lnSpc>
              <a:defRPr sz="3600">
                <a:latin typeface="Helvetica"/>
                <a:ea typeface="Helvetica"/>
                <a:cs typeface="Helvetica"/>
                <a:sym typeface="Helvetica"/>
              </a:defRPr>
            </a:pPr>
          </a:p>
          <a:p>
            <a:pPr algn="l" defTabSz="457200">
              <a:lnSpc>
                <a:spcPts val="6500"/>
              </a:lnSpc>
              <a:defRPr sz="3600">
                <a:latin typeface="Helvetica"/>
                <a:ea typeface="Helvetica"/>
                <a:cs typeface="Helvetica"/>
                <a:sym typeface="Helvetica"/>
              </a:defRPr>
            </a:pPr>
            <a:r>
              <a:t>The word </a:t>
            </a:r>
            <a:r>
              <a:rPr i="1"/>
              <a:t>pysanka</a:t>
            </a:r>
            <a:r>
              <a:t> comes from the verb </a:t>
            </a:r>
            <a:r>
              <a:rPr i="1"/>
              <a:t>pysaty</a:t>
            </a:r>
            <a:r>
              <a:t>, "to write", as the designs are not painted on, but written with </a:t>
            </a:r>
            <a:r>
              <a:rPr>
                <a:hlinkClick r:id="rId7" invalidUrl="" action="" tgtFrame="" tooltip="" history="1" highlightClick="0" endSnd="0"/>
              </a:rPr>
              <a:t>beeswax</a:t>
            </a:r>
            <a:r>
              <a:t>.</a:t>
            </a:r>
          </a:p>
        </p:txBody>
      </p:sp>
      <p:pic>
        <p:nvPicPr>
          <p:cNvPr id="140" name="droppedImage.tiff" descr="droppedImage.tiff"/>
          <p:cNvPicPr>
            <a:picLocks noChangeAspect="1"/>
          </p:cNvPicPr>
          <p:nvPr/>
        </p:nvPicPr>
        <p:blipFill>
          <a:blip r:embed="rId8">
            <a:extLst/>
          </a:blip>
          <a:stretch>
            <a:fillRect/>
          </a:stretch>
        </p:blipFill>
        <p:spPr>
          <a:xfrm rot="16205684">
            <a:off x="-50006" y="6088232"/>
            <a:ext cx="3706814" cy="2857501"/>
          </a:xfrm>
          <a:prstGeom prst="rect">
            <a:avLst/>
          </a:prstGeom>
          <a:ln w="12700">
            <a:miter lim="400000"/>
          </a:ln>
        </p:spPr>
      </p:pic>
      <p:pic>
        <p:nvPicPr>
          <p:cNvPr id="141" name="droppedImage.tiff" descr="droppedImage.tiff"/>
          <p:cNvPicPr>
            <a:picLocks noChangeAspect="1"/>
          </p:cNvPicPr>
          <p:nvPr/>
        </p:nvPicPr>
        <p:blipFill>
          <a:blip r:embed="rId9">
            <a:extLst/>
          </a:blip>
          <a:stretch>
            <a:fillRect/>
          </a:stretch>
        </p:blipFill>
        <p:spPr>
          <a:xfrm rot="16196592">
            <a:off x="3035912" y="6089887"/>
            <a:ext cx="3708401" cy="2858725"/>
          </a:xfrm>
          <a:prstGeom prst="rect">
            <a:avLst/>
          </a:prstGeom>
          <a:ln w="12700">
            <a:miter lim="400000"/>
          </a:ln>
        </p:spPr>
      </p:pic>
      <p:pic>
        <p:nvPicPr>
          <p:cNvPr id="142" name="droppedImage.tiff" descr="droppedImage.tiff"/>
          <p:cNvPicPr>
            <a:picLocks noChangeAspect="1"/>
          </p:cNvPicPr>
          <p:nvPr/>
        </p:nvPicPr>
        <p:blipFill>
          <a:blip r:embed="rId10">
            <a:extLst/>
          </a:blip>
          <a:stretch>
            <a:fillRect/>
          </a:stretch>
        </p:blipFill>
        <p:spPr>
          <a:xfrm rot="16191422">
            <a:off x="9311169" y="6057983"/>
            <a:ext cx="3695701" cy="2848934"/>
          </a:xfrm>
          <a:prstGeom prst="rect">
            <a:avLst/>
          </a:prstGeom>
          <a:ln w="12700">
            <a:miter lim="400000"/>
          </a:ln>
        </p:spPr>
      </p:pic>
      <p:pic>
        <p:nvPicPr>
          <p:cNvPr id="143" name="droppedImage.tiff" descr="droppedImage.tiff"/>
          <p:cNvPicPr>
            <a:picLocks noChangeAspect="1"/>
          </p:cNvPicPr>
          <p:nvPr/>
        </p:nvPicPr>
        <p:blipFill>
          <a:blip r:embed="rId11">
            <a:extLst/>
          </a:blip>
          <a:stretch>
            <a:fillRect/>
          </a:stretch>
        </p:blipFill>
        <p:spPr>
          <a:xfrm rot="5402585">
            <a:off x="6160112" y="6088393"/>
            <a:ext cx="3708402" cy="285872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Poles: pisanka"/>
          <p:cNvSpPr/>
          <p:nvPr/>
        </p:nvSpPr>
        <p:spPr>
          <a:xfrm>
            <a:off x="4914900" y="1289050"/>
            <a:ext cx="3164012"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Poles</a:t>
            </a:r>
            <a:r>
              <a:t>: </a:t>
            </a:r>
            <a:r>
              <a:rPr i="1">
                <a:hlinkClick r:id="rId3" invalidUrl="" action="" tgtFrame="" tooltip="" history="1" highlightClick="0" endSnd="0"/>
              </a:rPr>
              <a:t>pisanka</a:t>
            </a:r>
          </a:p>
        </p:txBody>
      </p:sp>
      <p:pic>
        <p:nvPicPr>
          <p:cNvPr id="197" name="droppedImage.tiff" descr="droppedImage.tiff"/>
          <p:cNvPicPr>
            <a:picLocks noChangeAspect="1"/>
          </p:cNvPicPr>
          <p:nvPr/>
        </p:nvPicPr>
        <p:blipFill>
          <a:blip r:embed="rId4">
            <a:extLst/>
          </a:blip>
          <a:stretch>
            <a:fillRect/>
          </a:stretch>
        </p:blipFill>
        <p:spPr>
          <a:xfrm>
            <a:off x="1409700" y="2768600"/>
            <a:ext cx="10175000" cy="51689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omanians: ouă vopsite, incondeiate or impistrite"/>
          <p:cNvSpPr/>
          <p:nvPr/>
        </p:nvSpPr>
        <p:spPr>
          <a:xfrm>
            <a:off x="1371600" y="1289050"/>
            <a:ext cx="10253514"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Romanians</a:t>
            </a:r>
            <a:r>
              <a:t>: </a:t>
            </a:r>
            <a:r>
              <a:rPr i="1"/>
              <a:t>ouă vopsite</a:t>
            </a:r>
            <a:r>
              <a:t>, </a:t>
            </a:r>
            <a:r>
              <a:rPr i="1"/>
              <a:t>incondeiate</a:t>
            </a:r>
            <a:r>
              <a:t> or </a:t>
            </a:r>
            <a:r>
              <a:rPr i="1"/>
              <a:t>impistrite</a:t>
            </a:r>
          </a:p>
        </p:txBody>
      </p:sp>
      <p:pic>
        <p:nvPicPr>
          <p:cNvPr id="200" name="droppedImage.tiff" descr="droppedImage.tiff"/>
          <p:cNvPicPr>
            <a:picLocks noChangeAspect="1"/>
          </p:cNvPicPr>
          <p:nvPr/>
        </p:nvPicPr>
        <p:blipFill>
          <a:blip r:embed="rId3">
            <a:extLst/>
          </a:blip>
          <a:stretch>
            <a:fillRect/>
          </a:stretch>
        </p:blipFill>
        <p:spPr>
          <a:xfrm>
            <a:off x="2106979" y="2921000"/>
            <a:ext cx="8790842" cy="58547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erbs: pisanica"/>
          <p:cNvSpPr/>
          <p:nvPr/>
        </p:nvSpPr>
        <p:spPr>
          <a:xfrm>
            <a:off x="4838700" y="1136650"/>
            <a:ext cx="3316486"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Serbs</a:t>
            </a:r>
            <a:r>
              <a:t>: </a:t>
            </a:r>
            <a:r>
              <a:rPr i="1"/>
              <a:t>pisanica</a:t>
            </a:r>
          </a:p>
        </p:txBody>
      </p:sp>
      <p:pic>
        <p:nvPicPr>
          <p:cNvPr id="203" name="droppedImage.tiff" descr="droppedImage.tiff"/>
          <p:cNvPicPr>
            <a:picLocks noChangeAspect="1"/>
          </p:cNvPicPr>
          <p:nvPr/>
        </p:nvPicPr>
        <p:blipFill>
          <a:blip r:embed="rId3">
            <a:extLst/>
          </a:blip>
          <a:srcRect l="2334" t="5809" r="0" b="0"/>
          <a:stretch>
            <a:fillRect/>
          </a:stretch>
        </p:blipFill>
        <p:spPr>
          <a:xfrm>
            <a:off x="2514600" y="2743200"/>
            <a:ext cx="7971367" cy="57658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lovaks: kraslica"/>
          <p:cNvSpPr/>
          <p:nvPr/>
        </p:nvSpPr>
        <p:spPr>
          <a:xfrm>
            <a:off x="4673600" y="958850"/>
            <a:ext cx="3646438"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Slovaks</a:t>
            </a:r>
            <a:r>
              <a:t>: </a:t>
            </a:r>
            <a:r>
              <a:rPr i="1"/>
              <a:t>kraslica</a:t>
            </a:r>
          </a:p>
        </p:txBody>
      </p:sp>
      <p:pic>
        <p:nvPicPr>
          <p:cNvPr id="206" name="droppedImage.tiff" descr="droppedImage.tiff"/>
          <p:cNvPicPr>
            <a:picLocks noChangeAspect="1"/>
          </p:cNvPicPr>
          <p:nvPr/>
        </p:nvPicPr>
        <p:blipFill>
          <a:blip r:embed="rId3">
            <a:extLst/>
          </a:blip>
          <a:srcRect l="6166" t="0" r="6309" b="0"/>
          <a:stretch>
            <a:fillRect/>
          </a:stretch>
        </p:blipFill>
        <p:spPr>
          <a:xfrm>
            <a:off x="2590800" y="2298700"/>
            <a:ext cx="7810500" cy="66929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lovenes: pisanica, pirhi or remenke"/>
          <p:cNvSpPr/>
          <p:nvPr/>
        </p:nvSpPr>
        <p:spPr>
          <a:xfrm>
            <a:off x="2755900" y="1136650"/>
            <a:ext cx="7610773"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Slovenes</a:t>
            </a:r>
            <a:r>
              <a:t>: </a:t>
            </a:r>
            <a:r>
              <a:rPr i="1"/>
              <a:t>pisanica,</a:t>
            </a:r>
            <a:r>
              <a:t> </a:t>
            </a:r>
            <a:r>
              <a:rPr i="1"/>
              <a:t>pirhi</a:t>
            </a:r>
            <a:r>
              <a:t> or </a:t>
            </a:r>
            <a:r>
              <a:rPr i="1"/>
              <a:t>remenke</a:t>
            </a:r>
          </a:p>
        </p:txBody>
      </p:sp>
      <p:pic>
        <p:nvPicPr>
          <p:cNvPr id="209" name="droppedImage.tiff" descr="droppedImage.tiff"/>
          <p:cNvPicPr>
            <a:picLocks noChangeAspect="1"/>
          </p:cNvPicPr>
          <p:nvPr/>
        </p:nvPicPr>
        <p:blipFill>
          <a:blip r:embed="rId3">
            <a:extLst/>
          </a:blip>
          <a:stretch>
            <a:fillRect/>
          </a:stretch>
        </p:blipFill>
        <p:spPr>
          <a:xfrm>
            <a:off x="2470150" y="2552700"/>
            <a:ext cx="8064501" cy="604837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orbs: jejka pisać"/>
          <p:cNvSpPr/>
          <p:nvPr/>
        </p:nvSpPr>
        <p:spPr>
          <a:xfrm>
            <a:off x="4597400" y="1136650"/>
            <a:ext cx="3798690"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Sorbs</a:t>
            </a:r>
            <a:r>
              <a:t>: </a:t>
            </a:r>
            <a:r>
              <a:rPr i="1"/>
              <a:t>jejka pisać</a:t>
            </a:r>
          </a:p>
        </p:txBody>
      </p:sp>
      <p:pic>
        <p:nvPicPr>
          <p:cNvPr id="212" name="droppedImage.tiff" descr="droppedImage.tiff"/>
          <p:cNvPicPr>
            <a:picLocks noChangeAspect="1"/>
          </p:cNvPicPr>
          <p:nvPr/>
        </p:nvPicPr>
        <p:blipFill>
          <a:blip r:embed="rId3">
            <a:extLst/>
          </a:blip>
          <a:stretch>
            <a:fillRect/>
          </a:stretch>
        </p:blipFill>
        <p:spPr>
          <a:xfrm>
            <a:off x="1397000" y="2222500"/>
            <a:ext cx="10210800" cy="678909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Ukrainian: писанка (pysanka)"/>
          <p:cNvSpPr/>
          <p:nvPr/>
        </p:nvSpPr>
        <p:spPr>
          <a:xfrm>
            <a:off x="3327400" y="819150"/>
            <a:ext cx="6340525"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6500"/>
              </a:lnSpc>
              <a:defRPr sz="3600">
                <a:latin typeface="Helvetica"/>
                <a:ea typeface="Helvetica"/>
                <a:cs typeface="Helvetica"/>
                <a:sym typeface="Helvetica"/>
              </a:defRPr>
            </a:pPr>
            <a:r>
              <a:rPr b="1">
                <a:hlinkClick r:id="rId2" invalidUrl="" action="" tgtFrame="" tooltip="" history="1" highlightClick="0" endSnd="0"/>
              </a:rPr>
              <a:t>Ukrainian</a:t>
            </a:r>
            <a:r>
              <a:t>: </a:t>
            </a:r>
            <a:r>
              <a:rPr i="1"/>
              <a:t>писанка (pysanka)</a:t>
            </a:r>
          </a:p>
        </p:txBody>
      </p:sp>
      <p:pic>
        <p:nvPicPr>
          <p:cNvPr id="215" name="2015.jpg" descr="2015.jpg"/>
          <p:cNvPicPr>
            <a:picLocks noChangeAspect="1"/>
          </p:cNvPicPr>
          <p:nvPr/>
        </p:nvPicPr>
        <p:blipFill>
          <a:blip r:embed="rId3">
            <a:extLst/>
          </a:blip>
          <a:stretch>
            <a:fillRect/>
          </a:stretch>
        </p:blipFill>
        <p:spPr>
          <a:xfrm>
            <a:off x="1409700" y="1847350"/>
            <a:ext cx="10185400" cy="732433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In most Eastern European nations that create wax resist eggs, the practice is a regional one.  The exception to this is Ukraine--pysanky were written in every single ethnographic region of Ukraine in the pre-Soviet era.…"/>
          <p:cNvSpPr/>
          <p:nvPr/>
        </p:nvSpPr>
        <p:spPr>
          <a:xfrm>
            <a:off x="914400" y="965200"/>
            <a:ext cx="11163300" cy="297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5800"/>
              </a:lnSpc>
              <a:spcBef>
                <a:spcPts val="1000"/>
              </a:spcBef>
              <a:defRPr sz="3000">
                <a:latin typeface="Helvetica"/>
                <a:ea typeface="Helvetica"/>
                <a:cs typeface="Helvetica"/>
                <a:sym typeface="Helvetica"/>
              </a:defRPr>
            </a:pPr>
            <a:r>
              <a:t>In most Eastern European nations that create wax resist eggs, the practice is a regional one.  The exception to this is Ukraine--pysanky were written in every single ethnographic region of Ukraine in the pre-Soviet era.</a:t>
            </a:r>
          </a:p>
          <a:p>
            <a:pPr algn="l" defTabSz="457200">
              <a:lnSpc>
                <a:spcPts val="5800"/>
              </a:lnSpc>
              <a:defRPr sz="3000">
                <a:latin typeface="Helvetica"/>
                <a:ea typeface="Helvetica"/>
                <a:cs typeface="Helvetica"/>
                <a:sym typeface="Helvetica"/>
              </a:defRPr>
            </a:pPr>
            <a:r>
              <a:t>Scholars are not sure if this was because the practice died out in some areas, or that it never spread to them.</a:t>
            </a:r>
          </a:p>
        </p:txBody>
      </p:sp>
      <p:pic>
        <p:nvPicPr>
          <p:cNvPr id="218" name="IMG_0701_1.jpg" descr="IMG_0701_1.jpg"/>
          <p:cNvPicPr>
            <a:picLocks noChangeAspect="1"/>
          </p:cNvPicPr>
          <p:nvPr/>
        </p:nvPicPr>
        <p:blipFill>
          <a:blip r:embed="rId2">
            <a:extLst/>
          </a:blip>
          <a:stretch>
            <a:fillRect/>
          </a:stretch>
        </p:blipFill>
        <p:spPr>
          <a:xfrm>
            <a:off x="2019300" y="4302957"/>
            <a:ext cx="8953500" cy="503388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Ukrainian Pysanky"/>
          <p:cNvSpPr txBox="1"/>
          <p:nvPr>
            <p:ph type="title"/>
          </p:nvPr>
        </p:nvSpPr>
        <p:spPr>
          <a:prstGeom prst="rect">
            <a:avLst/>
          </a:prstGeom>
        </p:spPr>
        <p:txBody>
          <a:bodyPr/>
          <a:lstStyle>
            <a:lvl1pPr>
              <a:defRPr sz="9600"/>
            </a:lvl1pPr>
          </a:lstStyle>
          <a:p>
            <a:pPr/>
            <a:r>
              <a:t>Ukrainian Pysanky</a:t>
            </a:r>
          </a:p>
        </p:txBody>
      </p:sp>
      <p:pic>
        <p:nvPicPr>
          <p:cNvPr id="221" name="2011.jpg" descr="2011.jpg"/>
          <p:cNvPicPr>
            <a:picLocks noChangeAspect="1"/>
          </p:cNvPicPr>
          <p:nvPr/>
        </p:nvPicPr>
        <p:blipFill>
          <a:blip r:embed="rId2">
            <a:extLst/>
          </a:blip>
          <a:stretch>
            <a:fillRect/>
          </a:stretch>
        </p:blipFill>
        <p:spPr>
          <a:xfrm>
            <a:off x="1981200" y="2540000"/>
            <a:ext cx="9023406" cy="70231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Pysanky"/>
          <p:cNvSpPr txBox="1"/>
          <p:nvPr>
            <p:ph type="title"/>
          </p:nvPr>
        </p:nvSpPr>
        <p:spPr>
          <a:xfrm>
            <a:off x="1270000" y="1168400"/>
            <a:ext cx="10464800" cy="2438400"/>
          </a:xfrm>
          <a:prstGeom prst="rect">
            <a:avLst/>
          </a:prstGeom>
        </p:spPr>
        <p:txBody>
          <a:bodyPr/>
          <a:lstStyle>
            <a:lvl1pPr>
              <a:defRPr sz="11000"/>
            </a:lvl1pPr>
          </a:lstStyle>
          <a:p>
            <a:pPr/>
            <a:r>
              <a:t>Pysanky</a:t>
            </a:r>
          </a:p>
        </p:txBody>
      </p:sp>
      <p:sp>
        <p:nvSpPr>
          <p:cNvPr id="224" name="There are two types of pysanky:…"/>
          <p:cNvSpPr/>
          <p:nvPr/>
        </p:nvSpPr>
        <p:spPr>
          <a:xfrm>
            <a:off x="1829922" y="3829050"/>
            <a:ext cx="9347201" cy="497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000"/>
              </a:spcBef>
            </a:pPr>
            <a:r>
              <a:t>There are two types of pysanky:</a:t>
            </a:r>
          </a:p>
          <a:p>
            <a:pPr algn="l">
              <a:spcBef>
                <a:spcPts val="2000"/>
              </a:spcBef>
            </a:pPr>
            <a:r>
              <a:t>1.  </a:t>
            </a:r>
            <a:r>
              <a:rPr b="1"/>
              <a:t>Folk pysanky</a:t>
            </a:r>
            <a:r>
              <a:t>, which have designs that have been handed over many generations</a:t>
            </a:r>
          </a:p>
          <a:p>
            <a:pPr algn="l">
              <a:spcBef>
                <a:spcPts val="2000"/>
              </a:spcBef>
            </a:pPr>
            <a:r>
              <a:t>2.  </a:t>
            </a:r>
            <a:r>
              <a:rPr b="1"/>
              <a:t>Avtorski/modern pysanky</a:t>
            </a:r>
            <a:r>
              <a:t>, which have </a:t>
            </a:r>
            <a:r>
              <a:t>original designs created by an artist, often incorporating traditional motifs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All Eastern European nations color eggs for Easter.  The simplest of these are krashanky, one color eggs, traditionally colored by boiling the eggs with onion skins."/>
          <p:cNvSpPr/>
          <p:nvPr/>
        </p:nvSpPr>
        <p:spPr>
          <a:xfrm>
            <a:off x="2162788" y="958850"/>
            <a:ext cx="8686801"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All Eastern European nations color eggs for Easter.  The simplest of these are krashanky, one color eggs, traditionally colored by boiling the eggs with onion skins.</a:t>
            </a:r>
          </a:p>
        </p:txBody>
      </p:sp>
      <p:pic>
        <p:nvPicPr>
          <p:cNvPr id="146" name="droppedImage.tiff" descr="droppedImage.tiff"/>
          <p:cNvPicPr>
            <a:picLocks noChangeAspect="1"/>
          </p:cNvPicPr>
          <p:nvPr/>
        </p:nvPicPr>
        <p:blipFill>
          <a:blip r:embed="rId2">
            <a:extLst/>
          </a:blip>
          <a:stretch>
            <a:fillRect/>
          </a:stretch>
        </p:blipFill>
        <p:spPr>
          <a:xfrm>
            <a:off x="2933700" y="3721100"/>
            <a:ext cx="7124701" cy="5373569"/>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Avtorski/Modern Pysanky"/>
          <p:cNvSpPr txBox="1"/>
          <p:nvPr>
            <p:ph type="title"/>
          </p:nvPr>
        </p:nvSpPr>
        <p:spPr>
          <a:prstGeom prst="rect">
            <a:avLst/>
          </a:prstGeom>
        </p:spPr>
        <p:txBody>
          <a:bodyPr/>
          <a:lstStyle>
            <a:lvl1pPr>
              <a:defRPr sz="6400"/>
            </a:lvl1pPr>
          </a:lstStyle>
          <a:p>
            <a:pPr/>
            <a:r>
              <a:t>Avtorski/Modern Pysanky</a:t>
            </a:r>
          </a:p>
        </p:txBody>
      </p:sp>
      <p:sp>
        <p:nvSpPr>
          <p:cNvPr id="227" name="Avtorsky pysanky are the type most often seen in the Diaspora: intricate, colorful designs created by the individual pysankar or pysankarka.  Although most Ukrainians have tried their hand at writing pysanky at least once, most of the pysanky you see–in shops, catalogs or china cabinets–were created by professional pysanka artists."/>
          <p:cNvSpPr/>
          <p:nvPr/>
        </p:nvSpPr>
        <p:spPr>
          <a:xfrm>
            <a:off x="711200" y="7797800"/>
            <a:ext cx="12001500" cy="195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defRPr sz="2400"/>
            </a:lvl1pPr>
          </a:lstStyle>
          <a:p>
            <a:pPr/>
            <a:r>
              <a:t>Avtorsky pysanky are the type most often seen in the Diaspora: intricate, colorful designs created by the individual pysankar or pysankarka.  Although most Ukrainians have tried their hand at writing pysanky at least once, most of the pysanky you see–in shops, catalogs or china cabinets–were created by professional pysanka artists.   </a:t>
            </a:r>
          </a:p>
        </p:txBody>
      </p:sp>
      <p:pic>
        <p:nvPicPr>
          <p:cNvPr id="228" name="2009_1.jpg" descr="2009_1.jpg"/>
          <p:cNvPicPr>
            <a:picLocks noChangeAspect="1"/>
          </p:cNvPicPr>
          <p:nvPr/>
        </p:nvPicPr>
        <p:blipFill>
          <a:blip r:embed="rId2">
            <a:extLst/>
          </a:blip>
          <a:stretch>
            <a:fillRect/>
          </a:stretch>
        </p:blipFill>
        <p:spPr>
          <a:xfrm>
            <a:off x="2679700" y="2226733"/>
            <a:ext cx="7645400" cy="509693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2012_1.jpg" descr="2012_1.jpg"/>
          <p:cNvPicPr>
            <a:picLocks noChangeAspect="1"/>
          </p:cNvPicPr>
          <p:nvPr/>
        </p:nvPicPr>
        <p:blipFill>
          <a:blip r:embed="rId2">
            <a:extLst/>
          </a:blip>
          <a:stretch>
            <a:fillRect/>
          </a:stretch>
        </p:blipFill>
        <p:spPr>
          <a:xfrm>
            <a:off x="71238" y="425334"/>
            <a:ext cx="12862324" cy="89154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Ukrainian Folk Pysanky"/>
          <p:cNvSpPr txBox="1"/>
          <p:nvPr>
            <p:ph type="title"/>
          </p:nvPr>
        </p:nvSpPr>
        <p:spPr>
          <a:xfrm>
            <a:off x="1270000" y="0"/>
            <a:ext cx="10464800" cy="2438400"/>
          </a:xfrm>
          <a:prstGeom prst="rect">
            <a:avLst/>
          </a:prstGeom>
        </p:spPr>
        <p:txBody>
          <a:bodyPr/>
          <a:lstStyle/>
          <a:p>
            <a:pPr/>
            <a:r>
              <a:t>Ukrainian Folk Pysanky</a:t>
            </a:r>
          </a:p>
        </p:txBody>
      </p:sp>
      <p:sp>
        <p:nvSpPr>
          <p:cNvPr id="233" name="The designs are often simple, and color palette limited--these pysanky were created not primarily to please the eye.  They were talismanic objects, whose designs and symbols stretch back into Ukrainian prehistory, into pre-christian times.  They were written by the women of each household to protect their families, to chase away evil spirits, to ensure the fertility of their fields and animals, and to ensure the return of the warming sun each and every spring."/>
          <p:cNvSpPr/>
          <p:nvPr/>
        </p:nvSpPr>
        <p:spPr>
          <a:xfrm>
            <a:off x="736600" y="7340599"/>
            <a:ext cx="11518900"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lvl1pPr>
          </a:lstStyle>
          <a:p>
            <a:pPr/>
            <a:r>
              <a:t>The designs are often simple, and color palette limited--these pysanky were created not primarily to please the eye.  They were talismanic objects, whose designs and symbols stretch back into Ukrainian prehistory, into pre-christian times.  They were written by the women of each household to protect their families, to chase away evil spirits, to ensure the fertility of their fields and animals, and to ensure the return of the warming sun each and every spring. </a:t>
            </a:r>
          </a:p>
        </p:txBody>
      </p:sp>
      <p:pic>
        <p:nvPicPr>
          <p:cNvPr id="234" name="2016.jpg" descr="2016.jpg"/>
          <p:cNvPicPr>
            <a:picLocks noChangeAspect="1"/>
          </p:cNvPicPr>
          <p:nvPr/>
        </p:nvPicPr>
        <p:blipFill>
          <a:blip r:embed="rId2">
            <a:extLst/>
          </a:blip>
          <a:srcRect l="13076" t="1692" r="23653" b="37890"/>
          <a:stretch>
            <a:fillRect/>
          </a:stretch>
        </p:blipFill>
        <p:spPr>
          <a:xfrm>
            <a:off x="2832100" y="2178050"/>
            <a:ext cx="7330035" cy="51689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When were pysanky written?…"/>
          <p:cNvSpPr/>
          <p:nvPr/>
        </p:nvSpPr>
        <p:spPr>
          <a:xfrm>
            <a:off x="622300" y="3003550"/>
            <a:ext cx="6197600" cy="412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300"/>
              </a:lnSpc>
              <a:defRPr b="1" sz="2900">
                <a:latin typeface="Helvetica"/>
                <a:ea typeface="Helvetica"/>
                <a:cs typeface="Helvetica"/>
                <a:sym typeface="Helvetica"/>
              </a:defRPr>
            </a:pPr>
            <a:r>
              <a:t>When were pysanky written?</a:t>
            </a:r>
            <a:endParaRPr b="0" sz="2100"/>
          </a:p>
          <a:p>
            <a:pPr algn="l" defTabSz="457200">
              <a:lnSpc>
                <a:spcPts val="4400"/>
              </a:lnSpc>
              <a:defRPr b="1" sz="2100">
                <a:latin typeface="Helvetica"/>
                <a:ea typeface="Helvetica"/>
                <a:cs typeface="Helvetica"/>
                <a:sym typeface="Helvetica"/>
              </a:defRPr>
            </a:pPr>
          </a:p>
          <a:p>
            <a:pPr algn="l" defTabSz="457200">
              <a:lnSpc>
                <a:spcPts val="4200"/>
              </a:lnSpc>
              <a:spcBef>
                <a:spcPts val="2000"/>
              </a:spcBef>
              <a:defRPr sz="2000">
                <a:latin typeface="Helvetica"/>
                <a:ea typeface="Helvetica"/>
                <a:cs typeface="Helvetica"/>
                <a:sym typeface="Helvetica"/>
              </a:defRPr>
            </a:pPr>
            <a:r>
              <a:t>Pysanky were written beginning on Stritennia (Стрітення) and up to Easter itself. Stritennia, which falls on February 2nd (old calendar, and is celebrated on the 15th on the modern calendar) is the day on which it was said winter meets spring.  </a:t>
            </a:r>
          </a:p>
          <a:p>
            <a:pPr algn="l" defTabSz="457200">
              <a:lnSpc>
                <a:spcPts val="4200"/>
              </a:lnSpc>
              <a:spcBef>
                <a:spcPts val="2000"/>
              </a:spcBef>
              <a:defRPr sz="2000">
                <a:latin typeface="Helvetica"/>
                <a:ea typeface="Helvetica"/>
                <a:cs typeface="Helvetica"/>
                <a:sym typeface="Helvetica"/>
              </a:defRPr>
            </a:pPr>
            <a:r>
              <a:t>In many areas pysanky were written predominantly during Holy Week, the last week of Lent, although this varied a bit from region to region.   </a:t>
            </a:r>
            <a:endParaRPr sz="2100"/>
          </a:p>
        </p:txBody>
      </p:sp>
      <p:pic>
        <p:nvPicPr>
          <p:cNvPr id="237" name="Binyashevsky 3012.jpg" descr="Binyashevsky 3012.jpg"/>
          <p:cNvPicPr>
            <a:picLocks noChangeAspect="1"/>
          </p:cNvPicPr>
          <p:nvPr/>
        </p:nvPicPr>
        <p:blipFill>
          <a:blip r:embed="rId2">
            <a:extLst/>
          </a:blip>
          <a:stretch>
            <a:fillRect/>
          </a:stretch>
        </p:blipFill>
        <p:spPr>
          <a:xfrm>
            <a:off x="7109592" y="1041400"/>
            <a:ext cx="5210984" cy="73025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Who wrote pysanky?…"/>
          <p:cNvSpPr/>
          <p:nvPr/>
        </p:nvSpPr>
        <p:spPr>
          <a:xfrm>
            <a:off x="1231900" y="7124700"/>
            <a:ext cx="10541000" cy="198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300"/>
              </a:lnSpc>
              <a:spcBef>
                <a:spcPts val="2000"/>
              </a:spcBef>
              <a:defRPr b="1" sz="2900">
                <a:latin typeface="Helvetica"/>
                <a:ea typeface="Helvetica"/>
                <a:cs typeface="Helvetica"/>
                <a:sym typeface="Helvetica"/>
              </a:defRPr>
            </a:pPr>
            <a:r>
              <a:t>Who wrote pysanky?</a:t>
            </a:r>
          </a:p>
          <a:p>
            <a:pPr algn="l" defTabSz="457200">
              <a:lnSpc>
                <a:spcPts val="4200"/>
              </a:lnSpc>
              <a:spcBef>
                <a:spcPts val="2000"/>
              </a:spcBef>
              <a:defRPr sz="2000">
                <a:latin typeface="Helvetica"/>
                <a:ea typeface="Helvetica"/>
                <a:cs typeface="Helvetica"/>
                <a:sym typeface="Helvetica"/>
              </a:defRPr>
            </a:pPr>
            <a:r>
              <a:t>Pysanky were traditionally written by the women of the family; men and children would have been excluded from the process. The writing of pysanky was a traditional women’s activity.</a:t>
            </a:r>
            <a:endParaRPr sz="2100"/>
          </a:p>
        </p:txBody>
      </p:sp>
      <p:pic>
        <p:nvPicPr>
          <p:cNvPr id="240" name="droppedImage.tiff" descr="droppedImage.tiff"/>
          <p:cNvPicPr>
            <a:picLocks noChangeAspect="1"/>
          </p:cNvPicPr>
          <p:nvPr/>
        </p:nvPicPr>
        <p:blipFill>
          <a:blip r:embed="rId2">
            <a:extLst/>
          </a:blip>
          <a:stretch>
            <a:fillRect/>
          </a:stretch>
        </p:blipFill>
        <p:spPr>
          <a:xfrm>
            <a:off x="2997200" y="800100"/>
            <a:ext cx="6997701" cy="542590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What kinds of eggs were used?…"/>
          <p:cNvSpPr/>
          <p:nvPr/>
        </p:nvSpPr>
        <p:spPr>
          <a:xfrm>
            <a:off x="1231900" y="6121400"/>
            <a:ext cx="10541000" cy="335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300"/>
              </a:lnSpc>
              <a:spcBef>
                <a:spcPts val="2000"/>
              </a:spcBef>
              <a:defRPr b="1" sz="2900">
                <a:latin typeface="Helvetica"/>
                <a:ea typeface="Helvetica"/>
                <a:cs typeface="Helvetica"/>
                <a:sym typeface="Helvetica"/>
              </a:defRPr>
            </a:pPr>
            <a:r>
              <a:t>What kinds of eggs were used?</a:t>
            </a:r>
          </a:p>
          <a:p>
            <a:pPr algn="l" defTabSz="457200">
              <a:lnSpc>
                <a:spcPts val="3500"/>
              </a:lnSpc>
              <a:defRPr b="1" sz="1400">
                <a:solidFill>
                  <a:srgbClr val="584D4D"/>
                </a:solidFill>
                <a:latin typeface="Arial"/>
                <a:ea typeface="Arial"/>
                <a:cs typeface="Arial"/>
                <a:sym typeface="Arial"/>
              </a:defRPr>
            </a:pPr>
            <a:endParaRPr sz="1500"/>
          </a:p>
          <a:p>
            <a:pPr algn="l" defTabSz="457200">
              <a:lnSpc>
                <a:spcPts val="4600"/>
              </a:lnSpc>
              <a:defRPr sz="2400"/>
            </a:pPr>
            <a:r>
              <a:t>In more modern times, particularly from the mid-19th century on, pysanky have generally been made with chicken eggs, or those of other domesticated fowl (goose and duck). In earlier times, all sorts of eggs were utilized, including those of swans and cranes.</a:t>
            </a:r>
          </a:p>
          <a:p>
            <a:pPr algn="l" defTabSz="457200">
              <a:lnSpc>
                <a:spcPts val="4200"/>
              </a:lnSpc>
              <a:spcBef>
                <a:spcPts val="2000"/>
              </a:spcBef>
              <a:defRPr sz="2000">
                <a:latin typeface="Helvetica"/>
                <a:ea typeface="Helvetica"/>
                <a:cs typeface="Helvetica"/>
                <a:sym typeface="Helvetica"/>
              </a:defRPr>
            </a:pPr>
            <a:endParaRPr sz="2100"/>
          </a:p>
        </p:txBody>
      </p:sp>
      <p:pic>
        <p:nvPicPr>
          <p:cNvPr id="243" name="droppedImage.tiff" descr="droppedImage.tiff"/>
          <p:cNvPicPr>
            <a:picLocks noChangeAspect="1"/>
          </p:cNvPicPr>
          <p:nvPr/>
        </p:nvPicPr>
        <p:blipFill>
          <a:blip r:embed="rId2">
            <a:extLst/>
          </a:blip>
          <a:stretch>
            <a:fillRect/>
          </a:stretch>
        </p:blipFill>
        <p:spPr>
          <a:xfrm>
            <a:off x="2796017" y="781050"/>
            <a:ext cx="7416801" cy="4959986"/>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How were dyes prepared?…"/>
          <p:cNvSpPr/>
          <p:nvPr/>
        </p:nvSpPr>
        <p:spPr>
          <a:xfrm>
            <a:off x="1498600" y="1257300"/>
            <a:ext cx="4318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were dyes prepared?</a:t>
            </a:r>
          </a:p>
          <a:p>
            <a:pPr algn="l" defTabSz="457200">
              <a:lnSpc>
                <a:spcPts val="4600"/>
              </a:lnSpc>
              <a:spcBef>
                <a:spcPts val="1000"/>
              </a:spcBef>
              <a:defRPr sz="2400"/>
            </a:pPr>
            <a:r>
              <a:t>For talismanic reasons, the water needed to be “live” water, that which comes to earth from the sky (rainwater).  It was believed that water from the first spring rain (that which wakes nature from its long winter sleep) was best.  Live water was felt to have powerful magic, and this magic could be transferred to the pysanka.</a:t>
            </a:r>
          </a:p>
          <a:p>
            <a:pPr algn="l" defTabSz="457200">
              <a:lnSpc>
                <a:spcPts val="4600"/>
              </a:lnSpc>
              <a:spcBef>
                <a:spcPts val="1000"/>
              </a:spcBef>
              <a:defRPr sz="2400"/>
            </a:pPr>
            <a:r>
              <a:t>Dyestuffs were collected throughout the year, dried and saved.  They consisted of mostly of plant material, including leaves, flowers, roots, bark and berries.  </a:t>
            </a:r>
          </a:p>
          <a:p>
            <a:pPr algn="l" defTabSz="457200">
              <a:lnSpc>
                <a:spcPts val="4600"/>
              </a:lnSpc>
              <a:spcBef>
                <a:spcPts val="1000"/>
              </a:spcBef>
              <a:defRPr sz="2400"/>
            </a:pPr>
            <a:r>
              <a:t>Nowadays, mostly chemical (acid) dyes are used. </a:t>
            </a:r>
          </a:p>
        </p:txBody>
      </p:sp>
      <p:pic>
        <p:nvPicPr>
          <p:cNvPr id="246" name="droppedImage.tiff" descr="droppedImage.tiff"/>
          <p:cNvPicPr>
            <a:picLocks noChangeAspect="1"/>
          </p:cNvPicPr>
          <p:nvPr/>
        </p:nvPicPr>
        <p:blipFill>
          <a:blip r:embed="rId2">
            <a:extLst/>
          </a:blip>
          <a:stretch>
            <a:fillRect/>
          </a:stretch>
        </p:blipFill>
        <p:spPr>
          <a:xfrm rot="10813294">
            <a:off x="7024344" y="1486352"/>
            <a:ext cx="4876800" cy="652995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How were the styluses prepared?…"/>
          <p:cNvSpPr/>
          <p:nvPr/>
        </p:nvSpPr>
        <p:spPr>
          <a:xfrm>
            <a:off x="1498600" y="5346700"/>
            <a:ext cx="10629900" cy="332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were the styluses prepared?</a:t>
            </a:r>
          </a:p>
          <a:p>
            <a:pPr algn="l" defTabSz="457200">
              <a:lnSpc>
                <a:spcPts val="4600"/>
              </a:lnSpc>
              <a:spcBef>
                <a:spcPts val="1000"/>
              </a:spcBef>
              <a:defRPr sz="2400"/>
            </a:pPr>
            <a:r>
              <a:t>Styluses were prepared at home, usually by taking a thin piece of brass and wrapping it around a needle, forming a hollow cone. This cone was then attached to a small stick (willow was preferred) with wire, string  or horsehair. </a:t>
            </a:r>
          </a:p>
          <a:p>
            <a:pPr algn="l" defTabSz="457200">
              <a:lnSpc>
                <a:spcPts val="4600"/>
              </a:lnSpc>
              <a:spcBef>
                <a:spcPts val="1000"/>
              </a:spcBef>
              <a:defRPr sz="2400"/>
            </a:pPr>
            <a:r>
              <a:t>In some regions, which often preferred drop-pull pysanky to linear ones, making a stylus was much much more straightforward.  A pin or small nail would be simply be driven into the end of a small stick.</a:t>
            </a:r>
          </a:p>
        </p:txBody>
      </p:sp>
      <p:pic>
        <p:nvPicPr>
          <p:cNvPr id="249" name="droppedImage.tiff" descr="droppedImage.tiff"/>
          <p:cNvPicPr>
            <a:picLocks noChangeAspect="1"/>
          </p:cNvPicPr>
          <p:nvPr/>
        </p:nvPicPr>
        <p:blipFill>
          <a:blip r:embed="rId2">
            <a:extLst/>
          </a:blip>
          <a:srcRect l="3250" t="0" r="3500" b="44250"/>
          <a:stretch>
            <a:fillRect/>
          </a:stretch>
        </p:blipFill>
        <p:spPr>
          <a:xfrm>
            <a:off x="1765300" y="1066800"/>
            <a:ext cx="9474200" cy="2832100"/>
          </a:xfrm>
          <a:prstGeom prst="rect">
            <a:avLst/>
          </a:prstGeom>
          <a:ln w="12700">
            <a:miter lim="400000"/>
          </a:ln>
        </p:spPr>
      </p:pic>
      <p:pic>
        <p:nvPicPr>
          <p:cNvPr id="250" name="droppedImage.tiff" descr="droppedImage.tiff"/>
          <p:cNvPicPr>
            <a:picLocks noChangeAspect="1"/>
          </p:cNvPicPr>
          <p:nvPr/>
        </p:nvPicPr>
        <p:blipFill>
          <a:blip r:embed="rId2">
            <a:extLst/>
          </a:blip>
          <a:srcRect l="3250" t="0" r="20125" b="88750"/>
          <a:stretch>
            <a:fillRect/>
          </a:stretch>
        </p:blipFill>
        <p:spPr>
          <a:xfrm>
            <a:off x="2374900" y="2933700"/>
            <a:ext cx="7785100" cy="571500"/>
          </a:xfrm>
          <a:prstGeom prst="rect">
            <a:avLst/>
          </a:prstGeom>
          <a:ln w="12700">
            <a:miter lim="400000"/>
          </a:ln>
        </p:spPr>
      </p:pic>
      <p:pic>
        <p:nvPicPr>
          <p:cNvPr id="251" name="droppedImage.tiff" descr="droppedImage.tiff"/>
          <p:cNvPicPr>
            <a:picLocks noChangeAspect="1"/>
          </p:cNvPicPr>
          <p:nvPr/>
        </p:nvPicPr>
        <p:blipFill>
          <a:blip r:embed="rId2">
            <a:extLst/>
          </a:blip>
          <a:srcRect l="3250" t="0" r="20125" b="88750"/>
          <a:stretch>
            <a:fillRect/>
          </a:stretch>
        </p:blipFill>
        <p:spPr>
          <a:xfrm>
            <a:off x="2489200" y="3327400"/>
            <a:ext cx="7785100" cy="5715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How was the wax applied?…"/>
          <p:cNvSpPr/>
          <p:nvPr/>
        </p:nvSpPr>
        <p:spPr>
          <a:xfrm>
            <a:off x="1511300" y="5715000"/>
            <a:ext cx="10629900" cy="439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was the wax applied?</a:t>
            </a:r>
          </a:p>
          <a:p>
            <a:pPr algn="l" defTabSz="457200">
              <a:lnSpc>
                <a:spcPts val="4600"/>
              </a:lnSpc>
              <a:spcBef>
                <a:spcPts val="1000"/>
              </a:spcBef>
              <a:defRPr sz="2400"/>
            </a:pPr>
            <a:r>
              <a:t>Coals were heaped into a small mound, and a bowl of wax placed upon them. The heat from the coals would melt the wax, and keep it melted. Each pysankarka usually had at least two styluses, which would be kept dipped into the bowl when not in use.  This would keep the stylus warm and full of wax.  (Note the bowl of wax on the stove in the picture on the left.)</a:t>
            </a:r>
          </a:p>
          <a:p>
            <a:pPr algn="l" defTabSz="457200">
              <a:lnSpc>
                <a:spcPts val="4600"/>
              </a:lnSpc>
              <a:defRPr sz="2400"/>
            </a:pPr>
            <a:r>
              <a:t>The pysankarka would remove one stylus from the bowl, and write with it until the wax cooled; she would replace it into the bowl, and take another, and continue writing.  This process would be repeated until she finished her design.</a:t>
            </a:r>
            <a:endParaRPr sz="1400"/>
          </a:p>
          <a:p>
            <a:pPr algn="l" defTabSz="457200">
              <a:lnSpc>
                <a:spcPts val="4600"/>
              </a:lnSpc>
              <a:spcBef>
                <a:spcPts val="1000"/>
              </a:spcBef>
              <a:defRPr sz="2400"/>
            </a:pPr>
          </a:p>
        </p:txBody>
      </p:sp>
      <p:pic>
        <p:nvPicPr>
          <p:cNvPr id="254" name="droppedImage.tiff" descr="droppedImage.tiff"/>
          <p:cNvPicPr>
            <a:picLocks noChangeAspect="1"/>
          </p:cNvPicPr>
          <p:nvPr/>
        </p:nvPicPr>
        <p:blipFill>
          <a:blip r:embed="rId2">
            <a:extLst/>
          </a:blip>
          <a:stretch>
            <a:fillRect/>
          </a:stretch>
        </p:blipFill>
        <p:spPr>
          <a:xfrm>
            <a:off x="3750974" y="571500"/>
            <a:ext cx="5502853" cy="46863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How were the eggs dyed?…"/>
          <p:cNvSpPr/>
          <p:nvPr/>
        </p:nvSpPr>
        <p:spPr>
          <a:xfrm>
            <a:off x="1511300" y="6070600"/>
            <a:ext cx="10629900" cy="368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were the eggs dyed?</a:t>
            </a:r>
          </a:p>
          <a:p>
            <a:pPr algn="l" defTabSz="457200">
              <a:lnSpc>
                <a:spcPts val="4600"/>
              </a:lnSpc>
              <a:spcBef>
                <a:spcPts val="1000"/>
              </a:spcBef>
              <a:defRPr sz="2400"/>
            </a:pPr>
            <a:r>
              <a:t>Pysanky were usually made in batches, rather than one at a time as many people do nowadays. Because dyeing times with natural dyes were so much longer than with modern aniline dyes (measured in hours rather than minutes), it was simpler to write and dye them in batches.    </a:t>
            </a:r>
          </a:p>
          <a:p>
            <a:pPr algn="l" defTabSz="457200">
              <a:lnSpc>
                <a:spcPts val="4600"/>
              </a:lnSpc>
              <a:spcBef>
                <a:spcPts val="1000"/>
              </a:spcBef>
              <a:defRPr sz="2400"/>
            </a:pPr>
            <a:r>
              <a:t>Because of the long dyeing times of botanical dyes, color schemes of traditional pysanky were usually fairly simple.  Two color eggs (white and a final color) were common, particularly among the Lemky, as were three and four color eggs.</a:t>
            </a:r>
          </a:p>
        </p:txBody>
      </p:sp>
      <p:pic>
        <p:nvPicPr>
          <p:cNvPr id="257" name="писанкарка.tiff" descr="писанкарка.tiff"/>
          <p:cNvPicPr>
            <a:picLocks noChangeAspect="1"/>
          </p:cNvPicPr>
          <p:nvPr/>
        </p:nvPicPr>
        <p:blipFill>
          <a:blip r:embed="rId2">
            <a:extLst/>
          </a:blip>
          <a:stretch>
            <a:fillRect/>
          </a:stretch>
        </p:blipFill>
        <p:spPr>
          <a:xfrm>
            <a:off x="3954937" y="304800"/>
            <a:ext cx="5133026" cy="55372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In some Eastern European nations plant material is applied to the egg to create lystovky (aka “Pace eggs”)."/>
          <p:cNvSpPr/>
          <p:nvPr/>
        </p:nvSpPr>
        <p:spPr>
          <a:xfrm>
            <a:off x="2162788" y="1104900"/>
            <a:ext cx="8686801"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In some Eastern European nations plant material is applied to the egg to create lystovky (aka “Pace eggs”).</a:t>
            </a:r>
          </a:p>
        </p:txBody>
      </p:sp>
      <p:pic>
        <p:nvPicPr>
          <p:cNvPr id="149" name="droppedImage.tiff" descr="droppedImage.tiff"/>
          <p:cNvPicPr>
            <a:picLocks noChangeAspect="1"/>
          </p:cNvPicPr>
          <p:nvPr/>
        </p:nvPicPr>
        <p:blipFill>
          <a:blip r:embed="rId2">
            <a:extLst/>
          </a:blip>
          <a:stretch>
            <a:fillRect/>
          </a:stretch>
        </p:blipFill>
        <p:spPr>
          <a:xfrm>
            <a:off x="3511550" y="3143767"/>
            <a:ext cx="5981701" cy="607643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How was the wax removed?…"/>
          <p:cNvSpPr/>
          <p:nvPr/>
        </p:nvSpPr>
        <p:spPr>
          <a:xfrm>
            <a:off x="1511300" y="6489700"/>
            <a:ext cx="10629900" cy="284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was the wax removed?</a:t>
            </a:r>
          </a:p>
          <a:p>
            <a:pPr algn="l" defTabSz="457200">
              <a:lnSpc>
                <a:spcPts val="4600"/>
              </a:lnSpc>
              <a:defRPr sz="2400"/>
            </a:pPr>
            <a:r>
              <a:t>Once the eggs had been fully written, and the final dyebath was complete, the wax was removed.  The pysanky would be placed in an earthenware bowl, and that bowl placed into a warm oven (35-40°C). The wax would slowly melt and flow off of the pysanka.  A soft cloth would be used to wipe them clean.</a:t>
            </a:r>
            <a:endParaRPr sz="1400"/>
          </a:p>
          <a:p>
            <a:pPr algn="l" defTabSz="457200">
              <a:lnSpc>
                <a:spcPts val="4600"/>
              </a:lnSpc>
              <a:spcBef>
                <a:spcPts val="1000"/>
              </a:spcBef>
              <a:defRPr sz="2400"/>
            </a:pPr>
          </a:p>
        </p:txBody>
      </p:sp>
      <p:pic>
        <p:nvPicPr>
          <p:cNvPr id="260" name="droppedImage.tiff" descr="droppedImage.tiff"/>
          <p:cNvPicPr>
            <a:picLocks noChangeAspect="1"/>
          </p:cNvPicPr>
          <p:nvPr/>
        </p:nvPicPr>
        <p:blipFill>
          <a:blip r:embed="rId2">
            <a:extLst/>
          </a:blip>
          <a:srcRect l="3125" t="37000" r="31770" b="4833"/>
          <a:stretch>
            <a:fillRect/>
          </a:stretch>
        </p:blipFill>
        <p:spPr>
          <a:xfrm>
            <a:off x="3327400" y="1193800"/>
            <a:ext cx="6350000" cy="44323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Were pysanky emptied or left full?…"/>
          <p:cNvSpPr/>
          <p:nvPr/>
        </p:nvSpPr>
        <p:spPr>
          <a:xfrm>
            <a:off x="1511300" y="6553200"/>
            <a:ext cx="10629900" cy="271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Were pysanky emptied or left full?</a:t>
            </a:r>
          </a:p>
          <a:p>
            <a:pPr algn="l" defTabSz="457200">
              <a:lnSpc>
                <a:spcPts val="4600"/>
              </a:lnSpc>
              <a:defRPr sz="2400"/>
            </a:pPr>
            <a:r>
              <a:t>Traditional pysanky created for talismanic reasons – as opposed to decorative ones – were made using full, fertilized eggs, and these eggs were never emptied.  It was the entire egg, including yolk and white, which was felt to have magical properties.  Removing the white and yolk, or even using unfertilized eggs, would have been unthinkable.</a:t>
            </a:r>
          </a:p>
        </p:txBody>
      </p:sp>
      <p:pic>
        <p:nvPicPr>
          <p:cNvPr id="263" name="droppedImage.tiff" descr="droppedImage.tiff"/>
          <p:cNvPicPr>
            <a:picLocks noChangeAspect="1"/>
          </p:cNvPicPr>
          <p:nvPr/>
        </p:nvPicPr>
        <p:blipFill>
          <a:blip r:embed="rId2">
            <a:extLst/>
          </a:blip>
          <a:srcRect l="9900" t="954" r="7943" b="24686"/>
          <a:stretch>
            <a:fillRect/>
          </a:stretch>
        </p:blipFill>
        <p:spPr>
          <a:xfrm rot="8602">
            <a:off x="3051631" y="1198435"/>
            <a:ext cx="7035801" cy="415462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Were pysanky varnished?…"/>
          <p:cNvSpPr/>
          <p:nvPr/>
        </p:nvSpPr>
        <p:spPr>
          <a:xfrm>
            <a:off x="1181100" y="7289800"/>
            <a:ext cx="106299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Were pysanky varnished?</a:t>
            </a:r>
            <a:endParaRPr sz="1500"/>
          </a:p>
          <a:p>
            <a:pPr algn="l" defTabSz="457200">
              <a:lnSpc>
                <a:spcPts val="4600"/>
              </a:lnSpc>
              <a:defRPr sz="2400"/>
            </a:pPr>
            <a:r>
              <a:t>No.  Varnishing pysanky is a relatively recent innovation (20th century).  In earlier times, a pysankarka might rub some pork or duck fat on a pysanka to make it gleam, but would not have thought to varnish it.  </a:t>
            </a:r>
            <a:endParaRPr sz="1400"/>
          </a:p>
        </p:txBody>
      </p:sp>
      <p:pic>
        <p:nvPicPr>
          <p:cNvPr id="266" name="21964imgmigr.jpg" descr="21964imgmigr.jpg"/>
          <p:cNvPicPr>
            <a:picLocks noChangeAspect="1"/>
          </p:cNvPicPr>
          <p:nvPr/>
        </p:nvPicPr>
        <p:blipFill>
          <a:blip r:embed="rId2">
            <a:extLst/>
          </a:blip>
          <a:stretch>
            <a:fillRect/>
          </a:stretch>
        </p:blipFill>
        <p:spPr>
          <a:xfrm>
            <a:off x="2895600" y="368300"/>
            <a:ext cx="7213865" cy="62484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What were pysanky used for?…"/>
          <p:cNvSpPr/>
          <p:nvPr/>
        </p:nvSpPr>
        <p:spPr>
          <a:xfrm>
            <a:off x="3492500" y="6146800"/>
            <a:ext cx="6007100" cy="330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defRPr b="1" sz="2400"/>
            </a:pPr>
            <a:r>
              <a:t>What were pysanky used for?</a:t>
            </a:r>
          </a:p>
          <a:p>
            <a:pPr algn="l" defTabSz="457200">
              <a:lnSpc>
                <a:spcPts val="4600"/>
              </a:lnSpc>
              <a:defRPr sz="2400"/>
            </a:pPr>
            <a:r>
              <a:t>Protection of the home from fire, evil spirits</a:t>
            </a:r>
          </a:p>
          <a:p>
            <a:pPr algn="l" defTabSz="457200">
              <a:lnSpc>
                <a:spcPts val="4600"/>
              </a:lnSpc>
              <a:defRPr sz="2400"/>
            </a:pPr>
            <a:r>
              <a:t>Ensure fertility of the fields</a:t>
            </a:r>
          </a:p>
          <a:p>
            <a:pPr algn="l" defTabSz="457200">
              <a:lnSpc>
                <a:spcPts val="4600"/>
              </a:lnSpc>
              <a:defRPr sz="2400"/>
            </a:pPr>
            <a:r>
              <a:t>Ensure fertility of the farm animals</a:t>
            </a:r>
          </a:p>
          <a:p>
            <a:pPr algn="l" defTabSz="457200">
              <a:lnSpc>
                <a:spcPts val="4600"/>
              </a:lnSpc>
              <a:defRPr sz="2400"/>
            </a:pPr>
            <a:r>
              <a:t>Ensure health of the bees</a:t>
            </a:r>
          </a:p>
          <a:p>
            <a:pPr algn="l" defTabSz="457200">
              <a:lnSpc>
                <a:spcPts val="4600"/>
              </a:lnSpc>
              <a:defRPr sz="2400"/>
            </a:pPr>
            <a:r>
              <a:t>Ensure a good crop from the fruit trees</a:t>
            </a:r>
          </a:p>
          <a:p>
            <a:pPr algn="l" defTabSz="457200">
              <a:lnSpc>
                <a:spcPts val="4600"/>
              </a:lnSpc>
              <a:defRPr sz="2400"/>
            </a:pPr>
            <a:r>
              <a:t>Placed on family graves on Provody</a:t>
            </a:r>
          </a:p>
          <a:p>
            <a:pPr algn="l" defTabSz="457200">
              <a:lnSpc>
                <a:spcPts val="4600"/>
              </a:lnSpc>
              <a:defRPr sz="2400"/>
            </a:pPr>
            <a:r>
              <a:t>Placed in the coffin if a family member died</a:t>
            </a:r>
          </a:p>
          <a:p>
            <a:pPr algn="l" defTabSz="457200">
              <a:lnSpc>
                <a:spcPts val="4600"/>
              </a:lnSpc>
              <a:defRPr sz="2400"/>
            </a:pPr>
            <a:r>
              <a:t>Given to friends and family</a:t>
            </a:r>
          </a:p>
        </p:txBody>
      </p:sp>
      <p:pic>
        <p:nvPicPr>
          <p:cNvPr id="269" name="IMG_2472_1.jpg" descr="IMG_2472_1.jpg"/>
          <p:cNvPicPr>
            <a:picLocks noChangeAspect="1"/>
          </p:cNvPicPr>
          <p:nvPr/>
        </p:nvPicPr>
        <p:blipFill>
          <a:blip r:embed="rId2">
            <a:extLst/>
          </a:blip>
          <a:stretch>
            <a:fillRect/>
          </a:stretch>
        </p:blipFill>
        <p:spPr>
          <a:xfrm>
            <a:off x="3048000" y="520700"/>
            <a:ext cx="6896242" cy="54483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G_0686_1.jpg" descr="IMG_0686_1.jpg"/>
          <p:cNvPicPr>
            <a:picLocks noChangeAspect="1"/>
          </p:cNvPicPr>
          <p:nvPr/>
        </p:nvPicPr>
        <p:blipFill>
          <a:blip r:embed="rId2">
            <a:extLst/>
          </a:blip>
          <a:stretch>
            <a:fillRect/>
          </a:stretch>
        </p:blipFill>
        <p:spPr>
          <a:xfrm>
            <a:off x="241300" y="804333"/>
            <a:ext cx="12522201" cy="8348134"/>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How were pysanky displayed?…"/>
          <p:cNvSpPr/>
          <p:nvPr/>
        </p:nvSpPr>
        <p:spPr>
          <a:xfrm>
            <a:off x="1295400" y="5842000"/>
            <a:ext cx="10629900" cy="355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000"/>
              </a:spcBef>
              <a:defRPr b="1" sz="2400"/>
            </a:pPr>
            <a:r>
              <a:t>How were pysanky displayed?</a:t>
            </a:r>
          </a:p>
          <a:p>
            <a:pPr algn="l" defTabSz="457200">
              <a:lnSpc>
                <a:spcPts val="4600"/>
              </a:lnSpc>
              <a:spcBef>
                <a:spcPts val="1000"/>
              </a:spcBef>
              <a:defRPr sz="2400"/>
            </a:pPr>
            <a:r>
              <a:t>Pysanky which weren’t used in a ritual manner (hung in stables or bee hives, placed in coffins or near graves, put into newly plowed fields) were usually displayed in the home, often near the icons.  Each house would usually have at least one pair of icons in a corner (these would be the wedding icons), and the pysanky would usually  be kept in a bowl near them.</a:t>
            </a:r>
          </a:p>
          <a:p>
            <a:pPr algn="l" defTabSz="457200">
              <a:lnSpc>
                <a:spcPts val="4600"/>
              </a:lnSpc>
              <a:spcBef>
                <a:spcPts val="1000"/>
              </a:spcBef>
              <a:defRPr sz="2400"/>
            </a:pPr>
            <a:r>
              <a:t>In some parts of Ukraine, pysanky would be turned into birds and hung, suspended from the ceiling, near the icons.  A bird’s head would be made of wax or bread dough, and wings and tail feathers of folded paper attached. </a:t>
            </a:r>
          </a:p>
        </p:txBody>
      </p:sp>
      <p:pic>
        <p:nvPicPr>
          <p:cNvPr id="274" name="pysanka bird2.jpg" descr="pysanka bird2.jpg"/>
          <p:cNvPicPr>
            <a:picLocks noChangeAspect="1"/>
          </p:cNvPicPr>
          <p:nvPr/>
        </p:nvPicPr>
        <p:blipFill>
          <a:blip r:embed="rId2">
            <a:extLst/>
          </a:blip>
          <a:stretch>
            <a:fillRect/>
          </a:stretch>
        </p:blipFill>
        <p:spPr>
          <a:xfrm>
            <a:off x="2759204" y="425450"/>
            <a:ext cx="7493001" cy="4979724"/>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Why were pysanky written?…"/>
          <p:cNvSpPr/>
          <p:nvPr/>
        </p:nvSpPr>
        <p:spPr>
          <a:xfrm>
            <a:off x="1295400" y="2724150"/>
            <a:ext cx="10629900" cy="427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200"/>
              </a:spcBef>
              <a:defRPr b="1" sz="2400"/>
            </a:pPr>
            <a:r>
              <a:t>Why were pysanky written?</a:t>
            </a:r>
          </a:p>
          <a:p>
            <a:pPr algn="l" defTabSz="457200">
              <a:lnSpc>
                <a:spcPts val="4600"/>
              </a:lnSpc>
              <a:spcBef>
                <a:spcPts val="1000"/>
              </a:spcBef>
              <a:defRPr sz="2400"/>
            </a:pPr>
            <a:r>
              <a:t>Pysanky were written for different reasons at different times. In pre-modern times, they were written for talismanic reasons:</a:t>
            </a:r>
          </a:p>
          <a:p>
            <a:pPr marL="698500" indent="-381000" algn="l" defTabSz="457200">
              <a:lnSpc>
                <a:spcPts val="4700"/>
              </a:lnSpc>
              <a:spcBef>
                <a:spcPts val="1000"/>
              </a:spcBef>
              <a:buSzPct val="100000"/>
              <a:buAutoNum type="arabicPeriod" startAt="1"/>
              <a:tabLst>
                <a:tab pos="139700" algn="l"/>
                <a:tab pos="457200" algn="l"/>
              </a:tabLst>
              <a:defRPr sz="2400"/>
            </a:pPr>
            <a:r>
              <a:t>to insure the return of the sun and of spring </a:t>
            </a:r>
          </a:p>
          <a:p>
            <a:pPr marL="698500" indent="-381000" algn="l" defTabSz="457200">
              <a:lnSpc>
                <a:spcPts val="4700"/>
              </a:lnSpc>
              <a:spcBef>
                <a:spcPts val="1000"/>
              </a:spcBef>
              <a:buSzPct val="100000"/>
              <a:buAutoNum type="arabicPeriod" startAt="1"/>
              <a:tabLst>
                <a:tab pos="139700" algn="l"/>
                <a:tab pos="457200" algn="l"/>
              </a:tabLst>
              <a:defRPr sz="2400"/>
            </a:pPr>
            <a:r>
              <a:t>to insure fertility of the fields and livestock</a:t>
            </a:r>
          </a:p>
          <a:p>
            <a:pPr marL="698500" indent="-381000" algn="l" defTabSz="457200">
              <a:lnSpc>
                <a:spcPts val="4700"/>
              </a:lnSpc>
              <a:spcBef>
                <a:spcPts val="1000"/>
              </a:spcBef>
              <a:buSzPct val="100000"/>
              <a:buAutoNum type="arabicPeriod" startAt="1"/>
              <a:tabLst>
                <a:tab pos="139700" algn="l"/>
                <a:tab pos="457200" algn="l"/>
              </a:tabLst>
              <a:defRPr sz="2400"/>
            </a:pPr>
            <a:r>
              <a:t>for protection from various dangers – from fire and other catastrophes, and from the various devils and demons that might be about </a:t>
            </a:r>
          </a:p>
          <a:p>
            <a:pPr algn="l" defTabSz="457200">
              <a:lnSpc>
                <a:spcPts val="4600"/>
              </a:lnSpc>
              <a:spcBef>
                <a:spcPts val="1000"/>
              </a:spcBef>
              <a:defRPr sz="2400"/>
            </a:pPr>
            <a:r>
              <a:t>The most common symbols on traditional pysanky are sun symbols, but we also find representations of the old gods.  </a:t>
            </a:r>
            <a:endParaRPr sz="1200">
              <a:latin typeface="Verdana"/>
              <a:ea typeface="Verdana"/>
              <a:cs typeface="Verdana"/>
              <a:sym typeface="Verdana"/>
            </a:endParaR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Why were pysanky written?…"/>
          <p:cNvSpPr/>
          <p:nvPr/>
        </p:nvSpPr>
        <p:spPr>
          <a:xfrm>
            <a:off x="1295400" y="3270250"/>
            <a:ext cx="10629900" cy="318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4700"/>
              </a:lnSpc>
              <a:spcBef>
                <a:spcPts val="1200"/>
              </a:spcBef>
              <a:defRPr b="1" sz="2400"/>
            </a:pPr>
            <a:r>
              <a:t>Why were pysanky written?</a:t>
            </a:r>
          </a:p>
          <a:p>
            <a:pPr algn="l" defTabSz="457200">
              <a:lnSpc>
                <a:spcPts val="4600"/>
              </a:lnSpc>
              <a:spcBef>
                <a:spcPts val="1000"/>
              </a:spcBef>
              <a:defRPr sz="2400"/>
            </a:pPr>
            <a:r>
              <a:t>In more modern times, pysanky are written for commercial reasons (to sell) or,  more commonly, simply for their pure beauty.  In the words of Keats</a:t>
            </a:r>
          </a:p>
          <a:p>
            <a:pPr algn="l" defTabSz="457200">
              <a:lnSpc>
                <a:spcPts val="4600"/>
              </a:lnSpc>
              <a:defRPr sz="2400"/>
            </a:pPr>
            <a:r>
              <a:t>                                A thing of beauty is a joy for ever:</a:t>
            </a:r>
          </a:p>
          <a:p>
            <a:pPr algn="l" defTabSz="457200">
              <a:lnSpc>
                <a:spcPts val="4600"/>
              </a:lnSpc>
              <a:defRPr sz="2400"/>
            </a:pPr>
            <a:r>
              <a:t>                                Its loveliness increases; it will never</a:t>
            </a:r>
          </a:p>
          <a:p>
            <a:pPr algn="l" defTabSz="457200">
              <a:lnSpc>
                <a:spcPts val="4600"/>
              </a:lnSpc>
              <a:spcBef>
                <a:spcPts val="1000"/>
              </a:spcBef>
              <a:defRPr sz="2400"/>
            </a:pPr>
            <a:r>
              <a:t>                                Pass into nothingness</a:t>
            </a:r>
          </a:p>
          <a:p>
            <a:pPr algn="l" defTabSz="457200">
              <a:lnSpc>
                <a:spcPts val="4600"/>
              </a:lnSpc>
              <a:defRPr sz="2400"/>
            </a:pPr>
            <a:r>
              <a:t>And, as Emerson more succinctly noted, “Beauty is its own excuse for being.”</a:t>
            </a:r>
            <a:endParaRPr sz="1200">
              <a:latin typeface="Verdana"/>
              <a:ea typeface="Verdana"/>
              <a:cs typeface="Verdana"/>
              <a:sym typeface="Verdana"/>
            </a:endParaR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2013 Pysanky_1.jpg" descr="2013 Pysanky_1.jpg"/>
          <p:cNvPicPr>
            <a:picLocks noChangeAspect="1"/>
          </p:cNvPicPr>
          <p:nvPr/>
        </p:nvPicPr>
        <p:blipFill>
          <a:blip r:embed="rId2">
            <a:extLst/>
          </a:blip>
          <a:stretch>
            <a:fillRect/>
          </a:stretch>
        </p:blipFill>
        <p:spPr>
          <a:xfrm>
            <a:off x="397106" y="412750"/>
            <a:ext cx="12218030" cy="890270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ymbols and Motifs"/>
          <p:cNvSpPr/>
          <p:nvPr/>
        </p:nvSpPr>
        <p:spPr>
          <a:xfrm>
            <a:off x="3677084" y="1219200"/>
            <a:ext cx="5411577"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Symbols and Motifs</a:t>
            </a:r>
          </a:p>
        </p:txBody>
      </p:sp>
      <p:pic>
        <p:nvPicPr>
          <p:cNvPr id="283" name="droppedImage.tiff" descr="droppedImage.tiff"/>
          <p:cNvPicPr>
            <a:picLocks noChangeAspect="1"/>
          </p:cNvPicPr>
          <p:nvPr/>
        </p:nvPicPr>
        <p:blipFill>
          <a:blip r:embed="rId2">
            <a:extLst/>
          </a:blip>
          <a:stretch>
            <a:fillRect/>
          </a:stretch>
        </p:blipFill>
        <p:spPr>
          <a:xfrm>
            <a:off x="3263900" y="2755900"/>
            <a:ext cx="6235700" cy="61722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here are many types of egg decoration in Eastern Europe.  Scratchwork eggs are created by many ethnicities."/>
          <p:cNvSpPr/>
          <p:nvPr/>
        </p:nvSpPr>
        <p:spPr>
          <a:xfrm>
            <a:off x="2162788" y="1104900"/>
            <a:ext cx="8686801" cy="1663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There are many types of egg decoration in Eastern Europe.  Scratchwork eggs are created by many ethnicities.</a:t>
            </a:r>
          </a:p>
        </p:txBody>
      </p:sp>
      <p:pic>
        <p:nvPicPr>
          <p:cNvPr id="152" name="droppedImage.tiff" descr="droppedImage.tiff"/>
          <p:cNvPicPr>
            <a:picLocks noChangeAspect="1"/>
          </p:cNvPicPr>
          <p:nvPr/>
        </p:nvPicPr>
        <p:blipFill>
          <a:blip r:embed="rId2">
            <a:extLst/>
          </a:blip>
          <a:stretch>
            <a:fillRect/>
          </a:stretch>
        </p:blipFill>
        <p:spPr>
          <a:xfrm>
            <a:off x="1707467" y="3187700"/>
            <a:ext cx="9589866" cy="61722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Animal Symbols…"/>
          <p:cNvSpPr/>
          <p:nvPr/>
        </p:nvSpPr>
        <p:spPr>
          <a:xfrm>
            <a:off x="4036367" y="1936750"/>
            <a:ext cx="4642211"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Animal Symbols</a:t>
            </a:r>
          </a:p>
          <a:p>
            <a:pPr>
              <a:defRPr b="1"/>
            </a:pPr>
            <a:r>
              <a:t>Zoomorphic</a:t>
            </a:r>
          </a:p>
        </p:txBody>
      </p:sp>
      <p:pic>
        <p:nvPicPr>
          <p:cNvPr id="286" name="droppedImage.tiff" descr="droppedImage.tiff"/>
          <p:cNvPicPr>
            <a:picLocks noChangeAspect="1"/>
          </p:cNvPicPr>
          <p:nvPr/>
        </p:nvPicPr>
        <p:blipFill>
          <a:blip r:embed="rId2">
            <a:extLst/>
          </a:blip>
          <a:stretch>
            <a:fillRect/>
          </a:stretch>
        </p:blipFill>
        <p:spPr>
          <a:xfrm>
            <a:off x="1397000" y="4356100"/>
            <a:ext cx="2095500" cy="2921000"/>
          </a:xfrm>
          <a:prstGeom prst="rect">
            <a:avLst/>
          </a:prstGeom>
          <a:ln w="12700">
            <a:miter lim="400000"/>
          </a:ln>
        </p:spPr>
      </p:pic>
      <p:pic>
        <p:nvPicPr>
          <p:cNvPr id="287" name="droppedImage.tiff" descr="droppedImage.tiff"/>
          <p:cNvPicPr>
            <a:picLocks noChangeAspect="1"/>
          </p:cNvPicPr>
          <p:nvPr/>
        </p:nvPicPr>
        <p:blipFill>
          <a:blip r:embed="rId3">
            <a:extLst/>
          </a:blip>
          <a:stretch>
            <a:fillRect/>
          </a:stretch>
        </p:blipFill>
        <p:spPr>
          <a:xfrm>
            <a:off x="6680200" y="4394200"/>
            <a:ext cx="2108200" cy="2895600"/>
          </a:xfrm>
          <a:prstGeom prst="rect">
            <a:avLst/>
          </a:prstGeom>
          <a:ln w="12700">
            <a:miter lim="400000"/>
          </a:ln>
        </p:spPr>
      </p:pic>
      <p:pic>
        <p:nvPicPr>
          <p:cNvPr id="288" name="droppedImage.tiff" descr="droppedImage.tiff"/>
          <p:cNvPicPr>
            <a:picLocks noChangeAspect="1"/>
          </p:cNvPicPr>
          <p:nvPr/>
        </p:nvPicPr>
        <p:blipFill>
          <a:blip r:embed="rId4">
            <a:extLst/>
          </a:blip>
          <a:stretch>
            <a:fillRect/>
          </a:stretch>
        </p:blipFill>
        <p:spPr>
          <a:xfrm>
            <a:off x="4051300" y="4381500"/>
            <a:ext cx="2082800" cy="2921000"/>
          </a:xfrm>
          <a:prstGeom prst="rect">
            <a:avLst/>
          </a:prstGeom>
          <a:ln w="12700">
            <a:miter lim="400000"/>
          </a:ln>
        </p:spPr>
      </p:pic>
      <p:pic>
        <p:nvPicPr>
          <p:cNvPr id="289" name="droppedImage.tiff" descr="droppedImage.tiff"/>
          <p:cNvPicPr>
            <a:picLocks noChangeAspect="1"/>
          </p:cNvPicPr>
          <p:nvPr/>
        </p:nvPicPr>
        <p:blipFill>
          <a:blip r:embed="rId5">
            <a:extLst/>
          </a:blip>
          <a:stretch>
            <a:fillRect/>
          </a:stretch>
        </p:blipFill>
        <p:spPr>
          <a:xfrm>
            <a:off x="9334500" y="4343400"/>
            <a:ext cx="2133600" cy="29337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tags &amp; Horses"/>
          <p:cNvSpPr/>
          <p:nvPr/>
        </p:nvSpPr>
        <p:spPr>
          <a:xfrm>
            <a:off x="4390938" y="1574800"/>
            <a:ext cx="421246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Stags &amp; Horses</a:t>
            </a:r>
          </a:p>
        </p:txBody>
      </p:sp>
      <p:pic>
        <p:nvPicPr>
          <p:cNvPr id="292" name="droppedImage.tiff" descr="droppedImage.tiff"/>
          <p:cNvPicPr>
            <a:picLocks noChangeAspect="1"/>
          </p:cNvPicPr>
          <p:nvPr/>
        </p:nvPicPr>
        <p:blipFill>
          <a:blip r:embed="rId2">
            <a:extLst/>
          </a:blip>
          <a:stretch>
            <a:fillRect/>
          </a:stretch>
        </p:blipFill>
        <p:spPr>
          <a:xfrm>
            <a:off x="1257300" y="5816600"/>
            <a:ext cx="2095500" cy="2921000"/>
          </a:xfrm>
          <a:prstGeom prst="rect">
            <a:avLst/>
          </a:prstGeom>
          <a:ln w="12700">
            <a:miter lim="400000"/>
          </a:ln>
        </p:spPr>
      </p:pic>
      <p:pic>
        <p:nvPicPr>
          <p:cNvPr id="293" name="droppedImage.tiff" descr="droppedImage.tiff"/>
          <p:cNvPicPr>
            <a:picLocks noChangeAspect="1"/>
          </p:cNvPicPr>
          <p:nvPr/>
        </p:nvPicPr>
        <p:blipFill>
          <a:blip r:embed="rId3">
            <a:extLst/>
          </a:blip>
          <a:stretch>
            <a:fillRect/>
          </a:stretch>
        </p:blipFill>
        <p:spPr>
          <a:xfrm>
            <a:off x="10033000" y="5829300"/>
            <a:ext cx="2108200" cy="2895600"/>
          </a:xfrm>
          <a:prstGeom prst="rect">
            <a:avLst/>
          </a:prstGeom>
          <a:ln w="12700">
            <a:miter lim="400000"/>
          </a:ln>
        </p:spPr>
      </p:pic>
      <p:pic>
        <p:nvPicPr>
          <p:cNvPr id="294" name="droppedImage.tiff" descr="droppedImage.tiff"/>
          <p:cNvPicPr>
            <a:picLocks noChangeAspect="1"/>
          </p:cNvPicPr>
          <p:nvPr/>
        </p:nvPicPr>
        <p:blipFill>
          <a:blip r:embed="rId4">
            <a:extLst/>
          </a:blip>
          <a:stretch>
            <a:fillRect/>
          </a:stretch>
        </p:blipFill>
        <p:spPr>
          <a:xfrm>
            <a:off x="7442200" y="5727442"/>
            <a:ext cx="2095500" cy="3086616"/>
          </a:xfrm>
          <a:prstGeom prst="rect">
            <a:avLst/>
          </a:prstGeom>
          <a:ln w="12700">
            <a:miter lim="400000"/>
          </a:ln>
        </p:spPr>
      </p:pic>
      <p:pic>
        <p:nvPicPr>
          <p:cNvPr id="295" name="droppedImage.tiff" descr="droppedImage.tiff"/>
          <p:cNvPicPr>
            <a:picLocks noChangeAspect="1"/>
          </p:cNvPicPr>
          <p:nvPr/>
        </p:nvPicPr>
        <p:blipFill>
          <a:blip r:embed="rId5">
            <a:extLst/>
          </a:blip>
          <a:stretch>
            <a:fillRect/>
          </a:stretch>
        </p:blipFill>
        <p:spPr>
          <a:xfrm>
            <a:off x="3987800" y="6134100"/>
            <a:ext cx="2963208" cy="2273301"/>
          </a:xfrm>
          <a:prstGeom prst="rect">
            <a:avLst/>
          </a:prstGeom>
          <a:ln w="12700">
            <a:miter lim="400000"/>
          </a:ln>
        </p:spPr>
      </p:pic>
      <p:pic>
        <p:nvPicPr>
          <p:cNvPr id="296" name="droppedImage.tiff" descr="droppedImage.tiff"/>
          <p:cNvPicPr>
            <a:picLocks noChangeAspect="1"/>
          </p:cNvPicPr>
          <p:nvPr/>
        </p:nvPicPr>
        <p:blipFill>
          <a:blip r:embed="rId6">
            <a:extLst/>
          </a:blip>
          <a:stretch>
            <a:fillRect/>
          </a:stretch>
        </p:blipFill>
        <p:spPr>
          <a:xfrm>
            <a:off x="5397500" y="4178011"/>
            <a:ext cx="1295400" cy="1207078"/>
          </a:xfrm>
          <a:prstGeom prst="rect">
            <a:avLst/>
          </a:prstGeom>
          <a:ln w="12700">
            <a:miter lim="400000"/>
          </a:ln>
        </p:spPr>
      </p:pic>
      <p:pic>
        <p:nvPicPr>
          <p:cNvPr id="297" name="droppedImage.tiff" descr="droppedImage.tiff"/>
          <p:cNvPicPr>
            <a:picLocks noChangeAspect="1"/>
          </p:cNvPicPr>
          <p:nvPr/>
        </p:nvPicPr>
        <p:blipFill>
          <a:blip r:embed="rId7">
            <a:extLst/>
          </a:blip>
          <a:stretch>
            <a:fillRect/>
          </a:stretch>
        </p:blipFill>
        <p:spPr>
          <a:xfrm>
            <a:off x="3848100" y="4083050"/>
            <a:ext cx="1298234" cy="1231900"/>
          </a:xfrm>
          <a:prstGeom prst="rect">
            <a:avLst/>
          </a:prstGeom>
          <a:ln w="12700">
            <a:miter lim="400000"/>
          </a:ln>
        </p:spPr>
      </p:pic>
      <p:pic>
        <p:nvPicPr>
          <p:cNvPr id="298" name="droppedImage.tiff" descr="droppedImage.tiff"/>
          <p:cNvPicPr>
            <a:picLocks noChangeAspect="1"/>
          </p:cNvPicPr>
          <p:nvPr/>
        </p:nvPicPr>
        <p:blipFill>
          <a:blip r:embed="rId8">
            <a:extLst/>
          </a:blip>
          <a:stretch>
            <a:fillRect/>
          </a:stretch>
        </p:blipFill>
        <p:spPr>
          <a:xfrm>
            <a:off x="2336800" y="4121150"/>
            <a:ext cx="1197001" cy="1143001"/>
          </a:xfrm>
          <a:prstGeom prst="rect">
            <a:avLst/>
          </a:prstGeom>
          <a:ln w="12700">
            <a:miter lim="400000"/>
          </a:ln>
        </p:spPr>
      </p:pic>
      <p:pic>
        <p:nvPicPr>
          <p:cNvPr id="299" name="droppedImage.tiff" descr="droppedImage.tiff"/>
          <p:cNvPicPr>
            <a:picLocks noChangeAspect="1"/>
          </p:cNvPicPr>
          <p:nvPr/>
        </p:nvPicPr>
        <p:blipFill>
          <a:blip r:embed="rId9">
            <a:extLst/>
          </a:blip>
          <a:stretch>
            <a:fillRect/>
          </a:stretch>
        </p:blipFill>
        <p:spPr>
          <a:xfrm>
            <a:off x="10109200" y="3911425"/>
            <a:ext cx="1104900" cy="1422749"/>
          </a:xfrm>
          <a:prstGeom prst="rect">
            <a:avLst/>
          </a:prstGeom>
          <a:ln w="12700">
            <a:miter lim="400000"/>
          </a:ln>
        </p:spPr>
      </p:pic>
      <p:pic>
        <p:nvPicPr>
          <p:cNvPr id="300" name="droppedImage.tiff" descr="droppedImage.tiff"/>
          <p:cNvPicPr>
            <a:picLocks noChangeAspect="1"/>
          </p:cNvPicPr>
          <p:nvPr/>
        </p:nvPicPr>
        <p:blipFill>
          <a:blip r:embed="rId10">
            <a:extLst/>
          </a:blip>
          <a:stretch>
            <a:fillRect/>
          </a:stretch>
        </p:blipFill>
        <p:spPr>
          <a:xfrm>
            <a:off x="7112000" y="3962400"/>
            <a:ext cx="1104901" cy="1473201"/>
          </a:xfrm>
          <a:prstGeom prst="rect">
            <a:avLst/>
          </a:prstGeom>
          <a:ln w="12700">
            <a:miter lim="400000"/>
          </a:ln>
        </p:spPr>
      </p:pic>
      <p:pic>
        <p:nvPicPr>
          <p:cNvPr id="301" name="droppedImage.tiff" descr="droppedImage.tiff"/>
          <p:cNvPicPr>
            <a:picLocks noChangeAspect="1"/>
          </p:cNvPicPr>
          <p:nvPr/>
        </p:nvPicPr>
        <p:blipFill>
          <a:blip r:embed="rId11">
            <a:extLst/>
          </a:blip>
          <a:stretch>
            <a:fillRect/>
          </a:stretch>
        </p:blipFill>
        <p:spPr>
          <a:xfrm>
            <a:off x="8559800" y="4042307"/>
            <a:ext cx="1104900" cy="1338785"/>
          </a:xfrm>
          <a:prstGeom prst="rect">
            <a:avLst/>
          </a:prstGeom>
          <a:ln w="12700">
            <a:miter lim="400000"/>
          </a:ln>
        </p:spPr>
      </p:pic>
      <p:sp>
        <p:nvSpPr>
          <p:cNvPr id="302" name="Solar (sun) symbols"/>
          <p:cNvSpPr/>
          <p:nvPr/>
        </p:nvSpPr>
        <p:spPr>
          <a:xfrm>
            <a:off x="4336243" y="2705100"/>
            <a:ext cx="4321858"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Solar (sun) symbols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Rams and Ram horns"/>
          <p:cNvSpPr/>
          <p:nvPr/>
        </p:nvSpPr>
        <p:spPr>
          <a:xfrm>
            <a:off x="3552552" y="1574800"/>
            <a:ext cx="588924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Rams and Ram horns</a:t>
            </a:r>
          </a:p>
        </p:txBody>
      </p:sp>
      <p:sp>
        <p:nvSpPr>
          <p:cNvPr id="305" name="Strength, perseverance"/>
          <p:cNvSpPr/>
          <p:nvPr/>
        </p:nvSpPr>
        <p:spPr>
          <a:xfrm>
            <a:off x="3996227" y="2705100"/>
            <a:ext cx="500189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Strength, perseverance</a:t>
            </a:r>
          </a:p>
        </p:txBody>
      </p:sp>
      <p:pic>
        <p:nvPicPr>
          <p:cNvPr id="306" name="droppedImage.tiff" descr="droppedImage.tiff"/>
          <p:cNvPicPr>
            <a:picLocks noChangeAspect="1"/>
          </p:cNvPicPr>
          <p:nvPr/>
        </p:nvPicPr>
        <p:blipFill>
          <a:blip r:embed="rId2">
            <a:extLst/>
          </a:blip>
          <a:stretch>
            <a:fillRect/>
          </a:stretch>
        </p:blipFill>
        <p:spPr>
          <a:xfrm>
            <a:off x="2654300" y="4305300"/>
            <a:ext cx="7750480" cy="1143000"/>
          </a:xfrm>
          <a:prstGeom prst="rect">
            <a:avLst/>
          </a:prstGeom>
          <a:ln w="12700">
            <a:miter lim="400000"/>
          </a:ln>
        </p:spPr>
      </p:pic>
      <p:pic>
        <p:nvPicPr>
          <p:cNvPr id="307" name="droppedImage.tiff" descr="droppedImage.tiff"/>
          <p:cNvPicPr>
            <a:picLocks noChangeAspect="1"/>
          </p:cNvPicPr>
          <p:nvPr/>
        </p:nvPicPr>
        <p:blipFill>
          <a:blip r:embed="rId3">
            <a:extLst/>
          </a:blip>
          <a:stretch>
            <a:fillRect/>
          </a:stretch>
        </p:blipFill>
        <p:spPr>
          <a:xfrm>
            <a:off x="5562600" y="6019800"/>
            <a:ext cx="2019300" cy="2870200"/>
          </a:xfrm>
          <a:prstGeom prst="rect">
            <a:avLst/>
          </a:prstGeom>
          <a:ln w="12700">
            <a:miter lim="400000"/>
          </a:ln>
        </p:spPr>
      </p:pic>
      <p:pic>
        <p:nvPicPr>
          <p:cNvPr id="308" name="droppedImage.tiff" descr="droppedImage.tiff"/>
          <p:cNvPicPr>
            <a:picLocks noChangeAspect="1"/>
          </p:cNvPicPr>
          <p:nvPr/>
        </p:nvPicPr>
        <p:blipFill>
          <a:blip r:embed="rId4">
            <a:extLst/>
          </a:blip>
          <a:stretch>
            <a:fillRect/>
          </a:stretch>
        </p:blipFill>
        <p:spPr>
          <a:xfrm>
            <a:off x="3136900" y="6032500"/>
            <a:ext cx="2032000" cy="2857500"/>
          </a:xfrm>
          <a:prstGeom prst="rect">
            <a:avLst/>
          </a:prstGeom>
          <a:ln w="12700">
            <a:miter lim="400000"/>
          </a:ln>
        </p:spPr>
      </p:pic>
      <p:pic>
        <p:nvPicPr>
          <p:cNvPr id="309" name="droppedImage.tiff" descr="droppedImage.tiff"/>
          <p:cNvPicPr>
            <a:picLocks noChangeAspect="1"/>
          </p:cNvPicPr>
          <p:nvPr/>
        </p:nvPicPr>
        <p:blipFill>
          <a:blip r:embed="rId5">
            <a:extLst/>
          </a:blip>
          <a:stretch>
            <a:fillRect/>
          </a:stretch>
        </p:blipFill>
        <p:spPr>
          <a:xfrm>
            <a:off x="825500" y="6032500"/>
            <a:ext cx="2044700" cy="2870200"/>
          </a:xfrm>
          <a:prstGeom prst="rect">
            <a:avLst/>
          </a:prstGeom>
          <a:ln w="12700">
            <a:miter lim="400000"/>
          </a:ln>
        </p:spPr>
      </p:pic>
      <p:pic>
        <p:nvPicPr>
          <p:cNvPr id="310" name="droppedImage.tiff" descr="droppedImage.tiff"/>
          <p:cNvPicPr>
            <a:picLocks noChangeAspect="1"/>
          </p:cNvPicPr>
          <p:nvPr/>
        </p:nvPicPr>
        <p:blipFill>
          <a:blip r:embed="rId6">
            <a:extLst/>
          </a:blip>
          <a:stretch>
            <a:fillRect/>
          </a:stretch>
        </p:blipFill>
        <p:spPr>
          <a:xfrm>
            <a:off x="7950200" y="6032500"/>
            <a:ext cx="2146300" cy="2857500"/>
          </a:xfrm>
          <a:prstGeom prst="rect">
            <a:avLst/>
          </a:prstGeom>
          <a:ln w="12700">
            <a:miter lim="400000"/>
          </a:ln>
        </p:spPr>
      </p:pic>
      <p:pic>
        <p:nvPicPr>
          <p:cNvPr id="311" name="droppedImage.tiff" descr="droppedImage.tiff"/>
          <p:cNvPicPr>
            <a:picLocks noChangeAspect="1"/>
          </p:cNvPicPr>
          <p:nvPr/>
        </p:nvPicPr>
        <p:blipFill>
          <a:blip r:embed="rId7">
            <a:extLst/>
          </a:blip>
          <a:stretch>
            <a:fillRect/>
          </a:stretch>
        </p:blipFill>
        <p:spPr>
          <a:xfrm>
            <a:off x="10363200" y="6032500"/>
            <a:ext cx="2095500" cy="28702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Wild Birds"/>
          <p:cNvSpPr/>
          <p:nvPr/>
        </p:nvSpPr>
        <p:spPr>
          <a:xfrm>
            <a:off x="5013542" y="1574800"/>
            <a:ext cx="296726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Wild Birds</a:t>
            </a:r>
          </a:p>
        </p:txBody>
      </p:sp>
      <p:sp>
        <p:nvSpPr>
          <p:cNvPr id="314" name="Sun symbols"/>
          <p:cNvSpPr/>
          <p:nvPr/>
        </p:nvSpPr>
        <p:spPr>
          <a:xfrm>
            <a:off x="5110429" y="2705100"/>
            <a:ext cx="2773487"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Sun symbols</a:t>
            </a:r>
          </a:p>
        </p:txBody>
      </p:sp>
      <p:pic>
        <p:nvPicPr>
          <p:cNvPr id="315" name="droppedImage.tiff" descr="droppedImage.tiff"/>
          <p:cNvPicPr>
            <a:picLocks noChangeAspect="1"/>
          </p:cNvPicPr>
          <p:nvPr/>
        </p:nvPicPr>
        <p:blipFill>
          <a:blip r:embed="rId2">
            <a:extLst/>
          </a:blip>
          <a:stretch>
            <a:fillRect/>
          </a:stretch>
        </p:blipFill>
        <p:spPr>
          <a:xfrm>
            <a:off x="2107445" y="3898900"/>
            <a:ext cx="8789910" cy="1727200"/>
          </a:xfrm>
          <a:prstGeom prst="rect">
            <a:avLst/>
          </a:prstGeom>
          <a:ln w="12700">
            <a:miter lim="400000"/>
          </a:ln>
        </p:spPr>
      </p:pic>
      <p:pic>
        <p:nvPicPr>
          <p:cNvPr id="316" name="droppedImage.tiff" descr="droppedImage.tiff"/>
          <p:cNvPicPr>
            <a:picLocks noChangeAspect="1"/>
          </p:cNvPicPr>
          <p:nvPr/>
        </p:nvPicPr>
        <p:blipFill>
          <a:blip r:embed="rId3">
            <a:extLst/>
          </a:blip>
          <a:stretch>
            <a:fillRect/>
          </a:stretch>
        </p:blipFill>
        <p:spPr>
          <a:xfrm>
            <a:off x="3975100" y="5829300"/>
            <a:ext cx="2425700" cy="3187700"/>
          </a:xfrm>
          <a:prstGeom prst="rect">
            <a:avLst/>
          </a:prstGeom>
          <a:ln w="12700">
            <a:miter lim="400000"/>
          </a:ln>
        </p:spPr>
      </p:pic>
      <p:pic>
        <p:nvPicPr>
          <p:cNvPr id="317" name="droppedImage.tiff" descr="droppedImage.tiff"/>
          <p:cNvPicPr>
            <a:picLocks noChangeAspect="1"/>
          </p:cNvPicPr>
          <p:nvPr/>
        </p:nvPicPr>
        <p:blipFill>
          <a:blip r:embed="rId4">
            <a:extLst/>
          </a:blip>
          <a:stretch>
            <a:fillRect/>
          </a:stretch>
        </p:blipFill>
        <p:spPr>
          <a:xfrm>
            <a:off x="1295400" y="5842000"/>
            <a:ext cx="2311400" cy="3175000"/>
          </a:xfrm>
          <a:prstGeom prst="rect">
            <a:avLst/>
          </a:prstGeom>
          <a:ln w="12700">
            <a:miter lim="400000"/>
          </a:ln>
        </p:spPr>
      </p:pic>
      <p:pic>
        <p:nvPicPr>
          <p:cNvPr id="318" name="droppedImage.tiff" descr="droppedImage.tiff"/>
          <p:cNvPicPr>
            <a:picLocks noChangeAspect="1"/>
          </p:cNvPicPr>
          <p:nvPr/>
        </p:nvPicPr>
        <p:blipFill>
          <a:blip r:embed="rId5">
            <a:extLst/>
          </a:blip>
          <a:stretch>
            <a:fillRect/>
          </a:stretch>
        </p:blipFill>
        <p:spPr>
          <a:xfrm>
            <a:off x="6908800" y="5880100"/>
            <a:ext cx="2298700" cy="3086100"/>
          </a:xfrm>
          <a:prstGeom prst="rect">
            <a:avLst/>
          </a:prstGeom>
          <a:ln w="12700">
            <a:miter lim="400000"/>
          </a:ln>
        </p:spPr>
      </p:pic>
      <p:pic>
        <p:nvPicPr>
          <p:cNvPr id="319" name="droppedImage.tiff" descr="droppedImage.tiff"/>
          <p:cNvPicPr>
            <a:picLocks noChangeAspect="1"/>
          </p:cNvPicPr>
          <p:nvPr/>
        </p:nvPicPr>
        <p:blipFill>
          <a:blip r:embed="rId6">
            <a:extLst/>
          </a:blip>
          <a:stretch>
            <a:fillRect/>
          </a:stretch>
        </p:blipFill>
        <p:spPr>
          <a:xfrm>
            <a:off x="9677400" y="5842000"/>
            <a:ext cx="2184400" cy="3175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Poultry"/>
          <p:cNvSpPr/>
          <p:nvPr/>
        </p:nvSpPr>
        <p:spPr>
          <a:xfrm>
            <a:off x="5427005" y="1574800"/>
            <a:ext cx="214033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Poultry</a:t>
            </a:r>
          </a:p>
        </p:txBody>
      </p:sp>
      <p:sp>
        <p:nvSpPr>
          <p:cNvPr id="322" name="Fertility"/>
          <p:cNvSpPr/>
          <p:nvPr/>
        </p:nvSpPr>
        <p:spPr>
          <a:xfrm>
            <a:off x="5610361" y="2705100"/>
            <a:ext cx="177362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Fertility</a:t>
            </a:r>
          </a:p>
        </p:txBody>
      </p:sp>
      <p:pic>
        <p:nvPicPr>
          <p:cNvPr id="323" name="droppedImage.tiff" descr="droppedImage.tiff"/>
          <p:cNvPicPr>
            <a:picLocks noChangeAspect="1"/>
          </p:cNvPicPr>
          <p:nvPr/>
        </p:nvPicPr>
        <p:blipFill>
          <a:blip r:embed="rId2">
            <a:extLst/>
          </a:blip>
          <a:stretch>
            <a:fillRect/>
          </a:stretch>
        </p:blipFill>
        <p:spPr>
          <a:xfrm>
            <a:off x="3175000" y="4178300"/>
            <a:ext cx="6654800" cy="889000"/>
          </a:xfrm>
          <a:prstGeom prst="rect">
            <a:avLst/>
          </a:prstGeom>
          <a:ln w="12700">
            <a:miter lim="400000"/>
          </a:ln>
        </p:spPr>
      </p:pic>
      <p:pic>
        <p:nvPicPr>
          <p:cNvPr id="324" name="droppedImage.tiff" descr="droppedImage.tiff"/>
          <p:cNvPicPr>
            <a:picLocks noChangeAspect="1"/>
          </p:cNvPicPr>
          <p:nvPr/>
        </p:nvPicPr>
        <p:blipFill>
          <a:blip r:embed="rId3">
            <a:extLst/>
          </a:blip>
          <a:stretch>
            <a:fillRect/>
          </a:stretch>
        </p:blipFill>
        <p:spPr>
          <a:xfrm>
            <a:off x="1447800" y="5816600"/>
            <a:ext cx="2260600" cy="3175000"/>
          </a:xfrm>
          <a:prstGeom prst="rect">
            <a:avLst/>
          </a:prstGeom>
          <a:ln w="12700">
            <a:miter lim="400000"/>
          </a:ln>
        </p:spPr>
      </p:pic>
      <p:pic>
        <p:nvPicPr>
          <p:cNvPr id="325" name="droppedImage.tiff" descr="droppedImage.tiff"/>
          <p:cNvPicPr>
            <a:picLocks noChangeAspect="1"/>
          </p:cNvPicPr>
          <p:nvPr/>
        </p:nvPicPr>
        <p:blipFill>
          <a:blip r:embed="rId4">
            <a:extLst/>
          </a:blip>
          <a:stretch>
            <a:fillRect/>
          </a:stretch>
        </p:blipFill>
        <p:spPr>
          <a:xfrm>
            <a:off x="6883400" y="5795736"/>
            <a:ext cx="2336801" cy="3178629"/>
          </a:xfrm>
          <a:prstGeom prst="rect">
            <a:avLst/>
          </a:prstGeom>
          <a:ln w="12700">
            <a:miter lim="400000"/>
          </a:ln>
        </p:spPr>
      </p:pic>
      <p:pic>
        <p:nvPicPr>
          <p:cNvPr id="326" name="droppedImage.tiff" descr="droppedImage.tiff"/>
          <p:cNvPicPr>
            <a:picLocks noChangeAspect="1"/>
          </p:cNvPicPr>
          <p:nvPr/>
        </p:nvPicPr>
        <p:blipFill>
          <a:blip r:embed="rId5">
            <a:extLst/>
          </a:blip>
          <a:stretch>
            <a:fillRect/>
          </a:stretch>
        </p:blipFill>
        <p:spPr>
          <a:xfrm>
            <a:off x="4127500" y="5797550"/>
            <a:ext cx="2341743" cy="3175001"/>
          </a:xfrm>
          <a:prstGeom prst="rect">
            <a:avLst/>
          </a:prstGeom>
          <a:ln w="12700">
            <a:miter lim="400000"/>
          </a:ln>
        </p:spPr>
      </p:pic>
      <p:pic>
        <p:nvPicPr>
          <p:cNvPr id="327" name="droppedImage.tiff" descr="droppedImage.tiff"/>
          <p:cNvPicPr>
            <a:picLocks noChangeAspect="1"/>
          </p:cNvPicPr>
          <p:nvPr/>
        </p:nvPicPr>
        <p:blipFill>
          <a:blip r:embed="rId6">
            <a:extLst/>
          </a:blip>
          <a:stretch>
            <a:fillRect/>
          </a:stretch>
        </p:blipFill>
        <p:spPr>
          <a:xfrm>
            <a:off x="9728200" y="5816600"/>
            <a:ext cx="2298700" cy="31496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Fish"/>
          <p:cNvSpPr/>
          <p:nvPr/>
        </p:nvSpPr>
        <p:spPr>
          <a:xfrm>
            <a:off x="5893730" y="1574800"/>
            <a:ext cx="120688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Fish</a:t>
            </a:r>
          </a:p>
        </p:txBody>
      </p:sp>
      <p:sp>
        <p:nvSpPr>
          <p:cNvPr id="330" name="Life, health, fertility;Christ"/>
          <p:cNvSpPr/>
          <p:nvPr/>
        </p:nvSpPr>
        <p:spPr>
          <a:xfrm>
            <a:off x="3674963" y="2705100"/>
            <a:ext cx="564441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Life, health, fertility;Christ</a:t>
            </a:r>
          </a:p>
        </p:txBody>
      </p:sp>
      <p:pic>
        <p:nvPicPr>
          <p:cNvPr id="331" name="droppedImage.tiff" descr="droppedImage.tiff"/>
          <p:cNvPicPr>
            <a:picLocks noChangeAspect="1"/>
          </p:cNvPicPr>
          <p:nvPr/>
        </p:nvPicPr>
        <p:blipFill>
          <a:blip r:embed="rId2">
            <a:extLst/>
          </a:blip>
          <a:stretch>
            <a:fillRect/>
          </a:stretch>
        </p:blipFill>
        <p:spPr>
          <a:xfrm>
            <a:off x="3048000" y="4000500"/>
            <a:ext cx="6819900" cy="1206500"/>
          </a:xfrm>
          <a:prstGeom prst="rect">
            <a:avLst/>
          </a:prstGeom>
          <a:ln w="12700">
            <a:miter lim="400000"/>
          </a:ln>
        </p:spPr>
      </p:pic>
      <p:pic>
        <p:nvPicPr>
          <p:cNvPr id="332" name="droppedImage.tiff" descr="droppedImage.tiff"/>
          <p:cNvPicPr>
            <a:picLocks noChangeAspect="1"/>
          </p:cNvPicPr>
          <p:nvPr/>
        </p:nvPicPr>
        <p:blipFill>
          <a:blip r:embed="rId3">
            <a:extLst/>
          </a:blip>
          <a:stretch>
            <a:fillRect/>
          </a:stretch>
        </p:blipFill>
        <p:spPr>
          <a:xfrm>
            <a:off x="4127500" y="5613400"/>
            <a:ext cx="2331049" cy="3251200"/>
          </a:xfrm>
          <a:prstGeom prst="rect">
            <a:avLst/>
          </a:prstGeom>
          <a:ln w="12700">
            <a:miter lim="400000"/>
          </a:ln>
        </p:spPr>
      </p:pic>
      <p:pic>
        <p:nvPicPr>
          <p:cNvPr id="333" name="droppedImage.tiff" descr="droppedImage.tiff"/>
          <p:cNvPicPr>
            <a:picLocks noChangeAspect="1"/>
          </p:cNvPicPr>
          <p:nvPr/>
        </p:nvPicPr>
        <p:blipFill>
          <a:blip r:embed="rId4">
            <a:extLst/>
          </a:blip>
          <a:stretch>
            <a:fillRect/>
          </a:stretch>
        </p:blipFill>
        <p:spPr>
          <a:xfrm>
            <a:off x="6629400" y="5638800"/>
            <a:ext cx="2236478" cy="3175000"/>
          </a:xfrm>
          <a:prstGeom prst="rect">
            <a:avLst/>
          </a:prstGeom>
          <a:ln w="12700">
            <a:miter lim="400000"/>
          </a:ln>
        </p:spPr>
      </p:pic>
      <p:pic>
        <p:nvPicPr>
          <p:cNvPr id="334" name="droppedImage.tiff" descr="droppedImage.tiff"/>
          <p:cNvPicPr>
            <a:picLocks noChangeAspect="1"/>
          </p:cNvPicPr>
          <p:nvPr/>
        </p:nvPicPr>
        <p:blipFill>
          <a:blip r:embed="rId5">
            <a:extLst/>
          </a:blip>
          <a:stretch>
            <a:fillRect/>
          </a:stretch>
        </p:blipFill>
        <p:spPr>
          <a:xfrm>
            <a:off x="825500" y="6057900"/>
            <a:ext cx="2980408" cy="2324100"/>
          </a:xfrm>
          <a:prstGeom prst="rect">
            <a:avLst/>
          </a:prstGeom>
          <a:ln w="12700">
            <a:miter lim="400000"/>
          </a:ln>
        </p:spPr>
      </p:pic>
      <p:pic>
        <p:nvPicPr>
          <p:cNvPr id="335" name="droppedImage.tiff" descr="droppedImage.tiff"/>
          <p:cNvPicPr>
            <a:picLocks noChangeAspect="1"/>
          </p:cNvPicPr>
          <p:nvPr/>
        </p:nvPicPr>
        <p:blipFill>
          <a:blip r:embed="rId6">
            <a:extLst/>
          </a:blip>
          <a:stretch>
            <a:fillRect/>
          </a:stretch>
        </p:blipFill>
        <p:spPr>
          <a:xfrm>
            <a:off x="9093200" y="6045010"/>
            <a:ext cx="3111500" cy="234988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pider and spider web"/>
          <p:cNvSpPr/>
          <p:nvPr/>
        </p:nvSpPr>
        <p:spPr>
          <a:xfrm>
            <a:off x="3433787" y="1384300"/>
            <a:ext cx="612677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Spider and spider web</a:t>
            </a:r>
          </a:p>
        </p:txBody>
      </p:sp>
      <p:sp>
        <p:nvSpPr>
          <p:cNvPr id="338" name="Good luck"/>
          <p:cNvSpPr/>
          <p:nvPr/>
        </p:nvSpPr>
        <p:spPr>
          <a:xfrm>
            <a:off x="5301859" y="2298700"/>
            <a:ext cx="2390627"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Good luck</a:t>
            </a:r>
          </a:p>
        </p:txBody>
      </p:sp>
      <p:pic>
        <p:nvPicPr>
          <p:cNvPr id="339" name="droppedImage.tiff" descr="droppedImage.tiff"/>
          <p:cNvPicPr>
            <a:picLocks noChangeAspect="1"/>
          </p:cNvPicPr>
          <p:nvPr/>
        </p:nvPicPr>
        <p:blipFill>
          <a:blip r:embed="rId2">
            <a:extLst/>
          </a:blip>
          <a:stretch>
            <a:fillRect/>
          </a:stretch>
        </p:blipFill>
        <p:spPr>
          <a:xfrm>
            <a:off x="2781300" y="3454400"/>
            <a:ext cx="7429500" cy="1866900"/>
          </a:xfrm>
          <a:prstGeom prst="rect">
            <a:avLst/>
          </a:prstGeom>
          <a:ln w="12700">
            <a:miter lim="400000"/>
          </a:ln>
        </p:spPr>
      </p:pic>
      <p:pic>
        <p:nvPicPr>
          <p:cNvPr id="340" name="droppedImage.tiff" descr="droppedImage.tiff"/>
          <p:cNvPicPr>
            <a:picLocks noChangeAspect="1"/>
          </p:cNvPicPr>
          <p:nvPr/>
        </p:nvPicPr>
        <p:blipFill>
          <a:blip r:embed="rId3">
            <a:extLst/>
          </a:blip>
          <a:stretch>
            <a:fillRect/>
          </a:stretch>
        </p:blipFill>
        <p:spPr>
          <a:xfrm>
            <a:off x="3822700" y="5720870"/>
            <a:ext cx="2387600" cy="3239459"/>
          </a:xfrm>
          <a:prstGeom prst="rect">
            <a:avLst/>
          </a:prstGeom>
          <a:ln w="12700">
            <a:miter lim="400000"/>
          </a:ln>
        </p:spPr>
      </p:pic>
      <p:pic>
        <p:nvPicPr>
          <p:cNvPr id="341" name="droppedImage.tiff" descr="droppedImage.tiff"/>
          <p:cNvPicPr>
            <a:picLocks noChangeAspect="1"/>
          </p:cNvPicPr>
          <p:nvPr/>
        </p:nvPicPr>
        <p:blipFill>
          <a:blip r:embed="rId4">
            <a:extLst/>
          </a:blip>
          <a:stretch>
            <a:fillRect/>
          </a:stretch>
        </p:blipFill>
        <p:spPr>
          <a:xfrm>
            <a:off x="1028700" y="5732395"/>
            <a:ext cx="2222500" cy="3203710"/>
          </a:xfrm>
          <a:prstGeom prst="rect">
            <a:avLst/>
          </a:prstGeom>
          <a:ln w="12700">
            <a:miter lim="400000"/>
          </a:ln>
        </p:spPr>
      </p:pic>
      <p:pic>
        <p:nvPicPr>
          <p:cNvPr id="342" name="droppedImage.tiff" descr="droppedImage.tiff"/>
          <p:cNvPicPr>
            <a:picLocks noChangeAspect="1"/>
          </p:cNvPicPr>
          <p:nvPr/>
        </p:nvPicPr>
        <p:blipFill>
          <a:blip r:embed="rId5">
            <a:extLst/>
          </a:blip>
          <a:stretch>
            <a:fillRect/>
          </a:stretch>
        </p:blipFill>
        <p:spPr>
          <a:xfrm>
            <a:off x="6781800" y="5752525"/>
            <a:ext cx="2298700" cy="3163450"/>
          </a:xfrm>
          <a:prstGeom prst="rect">
            <a:avLst/>
          </a:prstGeom>
          <a:ln w="12700">
            <a:miter lim="400000"/>
          </a:ln>
        </p:spPr>
      </p:pic>
      <p:pic>
        <p:nvPicPr>
          <p:cNvPr id="343" name="droppedImage.tiff" descr="droppedImage.tiff"/>
          <p:cNvPicPr>
            <a:picLocks noChangeAspect="1"/>
          </p:cNvPicPr>
          <p:nvPr/>
        </p:nvPicPr>
        <p:blipFill>
          <a:blip r:embed="rId6">
            <a:extLst/>
          </a:blip>
          <a:stretch>
            <a:fillRect/>
          </a:stretch>
        </p:blipFill>
        <p:spPr>
          <a:xfrm>
            <a:off x="9575800" y="5715000"/>
            <a:ext cx="2392202" cy="323850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Geometric Symbols"/>
          <p:cNvSpPr/>
          <p:nvPr/>
        </p:nvSpPr>
        <p:spPr>
          <a:xfrm>
            <a:off x="3578758" y="1936750"/>
            <a:ext cx="5557429"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Geometric Symbols</a:t>
            </a:r>
          </a:p>
        </p:txBody>
      </p:sp>
      <p:pic>
        <p:nvPicPr>
          <p:cNvPr id="346" name="droppedImage.tiff" descr="droppedImage.tiff"/>
          <p:cNvPicPr>
            <a:picLocks noChangeAspect="1"/>
          </p:cNvPicPr>
          <p:nvPr/>
        </p:nvPicPr>
        <p:blipFill>
          <a:blip r:embed="rId2">
            <a:extLst/>
          </a:blip>
          <a:stretch>
            <a:fillRect/>
          </a:stretch>
        </p:blipFill>
        <p:spPr>
          <a:xfrm>
            <a:off x="6807200" y="4775200"/>
            <a:ext cx="2341174" cy="3187700"/>
          </a:xfrm>
          <a:prstGeom prst="rect">
            <a:avLst/>
          </a:prstGeom>
          <a:ln w="12700">
            <a:miter lim="400000"/>
          </a:ln>
        </p:spPr>
      </p:pic>
      <p:pic>
        <p:nvPicPr>
          <p:cNvPr id="347" name="droppedImage.tiff" descr="droppedImage.tiff"/>
          <p:cNvPicPr>
            <a:picLocks noChangeAspect="1"/>
          </p:cNvPicPr>
          <p:nvPr/>
        </p:nvPicPr>
        <p:blipFill>
          <a:blip r:embed="rId3">
            <a:extLst/>
          </a:blip>
          <a:stretch>
            <a:fillRect/>
          </a:stretch>
        </p:blipFill>
        <p:spPr>
          <a:xfrm>
            <a:off x="4038600" y="4789543"/>
            <a:ext cx="2324101" cy="3171714"/>
          </a:xfrm>
          <a:prstGeom prst="rect">
            <a:avLst/>
          </a:prstGeom>
          <a:ln w="12700">
            <a:miter lim="400000"/>
          </a:ln>
        </p:spPr>
      </p:pic>
      <p:pic>
        <p:nvPicPr>
          <p:cNvPr id="348" name="droppedImage.tiff" descr="droppedImage.tiff"/>
          <p:cNvPicPr>
            <a:picLocks noChangeAspect="1"/>
          </p:cNvPicPr>
          <p:nvPr/>
        </p:nvPicPr>
        <p:blipFill>
          <a:blip r:embed="rId4">
            <a:extLst/>
          </a:blip>
          <a:stretch>
            <a:fillRect/>
          </a:stretch>
        </p:blipFill>
        <p:spPr>
          <a:xfrm>
            <a:off x="1231900" y="4724400"/>
            <a:ext cx="2367565" cy="3175000"/>
          </a:xfrm>
          <a:prstGeom prst="rect">
            <a:avLst/>
          </a:prstGeom>
          <a:ln w="12700">
            <a:miter lim="400000"/>
          </a:ln>
        </p:spPr>
      </p:pic>
      <p:pic>
        <p:nvPicPr>
          <p:cNvPr id="349" name="droppedImage.tiff" descr="droppedImage.tiff"/>
          <p:cNvPicPr>
            <a:picLocks noChangeAspect="1"/>
          </p:cNvPicPr>
          <p:nvPr/>
        </p:nvPicPr>
        <p:blipFill>
          <a:blip r:embed="rId5">
            <a:extLst/>
          </a:blip>
          <a:stretch>
            <a:fillRect/>
          </a:stretch>
        </p:blipFill>
        <p:spPr>
          <a:xfrm>
            <a:off x="9639300" y="4775200"/>
            <a:ext cx="2325077" cy="32004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orokoklyn…"/>
          <p:cNvSpPr/>
          <p:nvPr/>
        </p:nvSpPr>
        <p:spPr>
          <a:xfrm>
            <a:off x="4486554" y="1625600"/>
            <a:ext cx="3741837" cy="196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Sorokoklyn</a:t>
            </a:r>
          </a:p>
          <a:p>
            <a:pPr/>
            <a:r>
              <a:t>(Forty Triangles)</a:t>
            </a:r>
          </a:p>
        </p:txBody>
      </p:sp>
      <p:pic>
        <p:nvPicPr>
          <p:cNvPr id="352" name="droppedImage.tiff" descr="droppedImage.tiff"/>
          <p:cNvPicPr>
            <a:picLocks noChangeAspect="1"/>
          </p:cNvPicPr>
          <p:nvPr/>
        </p:nvPicPr>
        <p:blipFill>
          <a:blip r:embed="rId2">
            <a:extLst/>
          </a:blip>
          <a:stretch>
            <a:fillRect/>
          </a:stretch>
        </p:blipFill>
        <p:spPr>
          <a:xfrm>
            <a:off x="6642100" y="5537200"/>
            <a:ext cx="2341174" cy="3187700"/>
          </a:xfrm>
          <a:prstGeom prst="rect">
            <a:avLst/>
          </a:prstGeom>
          <a:ln w="12700">
            <a:miter lim="400000"/>
          </a:ln>
        </p:spPr>
      </p:pic>
      <p:pic>
        <p:nvPicPr>
          <p:cNvPr id="353" name="droppedImage.tiff" descr="droppedImage.tiff"/>
          <p:cNvPicPr>
            <a:picLocks noChangeAspect="1"/>
          </p:cNvPicPr>
          <p:nvPr/>
        </p:nvPicPr>
        <p:blipFill>
          <a:blip r:embed="rId3">
            <a:extLst/>
          </a:blip>
          <a:stretch>
            <a:fillRect/>
          </a:stretch>
        </p:blipFill>
        <p:spPr>
          <a:xfrm>
            <a:off x="3771900" y="5499477"/>
            <a:ext cx="2362201" cy="3157397"/>
          </a:xfrm>
          <a:prstGeom prst="rect">
            <a:avLst/>
          </a:prstGeom>
          <a:ln w="12700">
            <a:miter lim="400000"/>
          </a:ln>
        </p:spPr>
      </p:pic>
      <p:pic>
        <p:nvPicPr>
          <p:cNvPr id="354" name="droppedImage.tiff" descr="droppedImage.tiff"/>
          <p:cNvPicPr>
            <a:picLocks noChangeAspect="1"/>
          </p:cNvPicPr>
          <p:nvPr/>
        </p:nvPicPr>
        <p:blipFill>
          <a:blip r:embed="rId4">
            <a:extLst/>
          </a:blip>
          <a:stretch>
            <a:fillRect/>
          </a:stretch>
        </p:blipFill>
        <p:spPr>
          <a:xfrm>
            <a:off x="901700" y="5448300"/>
            <a:ext cx="2366434" cy="3276601"/>
          </a:xfrm>
          <a:prstGeom prst="rect">
            <a:avLst/>
          </a:prstGeom>
          <a:ln w="12700">
            <a:miter lim="400000"/>
          </a:ln>
        </p:spPr>
      </p:pic>
      <p:pic>
        <p:nvPicPr>
          <p:cNvPr id="355" name="droppedImage.tiff" descr="droppedImage.tiff"/>
          <p:cNvPicPr>
            <a:picLocks noChangeAspect="1"/>
          </p:cNvPicPr>
          <p:nvPr/>
        </p:nvPicPr>
        <p:blipFill>
          <a:blip r:embed="rId5">
            <a:extLst/>
          </a:blip>
          <a:srcRect l="9393" t="5968" r="10299" b="8635"/>
          <a:stretch>
            <a:fillRect/>
          </a:stretch>
        </p:blipFill>
        <p:spPr>
          <a:xfrm>
            <a:off x="9359897" y="5543549"/>
            <a:ext cx="2390386" cy="3174831"/>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7" y="0"/>
                </a:moveTo>
                <a:cubicBezTo>
                  <a:pt x="7319" y="0"/>
                  <a:pt x="4803" y="1006"/>
                  <a:pt x="2881" y="3017"/>
                </a:cubicBezTo>
                <a:cubicBezTo>
                  <a:pt x="-961" y="7039"/>
                  <a:pt x="-961" y="13557"/>
                  <a:pt x="2881" y="17578"/>
                </a:cubicBezTo>
                <a:cubicBezTo>
                  <a:pt x="6724" y="21600"/>
                  <a:pt x="12954" y="21600"/>
                  <a:pt x="16797" y="17578"/>
                </a:cubicBezTo>
                <a:cubicBezTo>
                  <a:pt x="20639" y="13557"/>
                  <a:pt x="20639" y="7039"/>
                  <a:pt x="16797" y="3017"/>
                </a:cubicBezTo>
                <a:cubicBezTo>
                  <a:pt x="14875" y="1006"/>
                  <a:pt x="12355" y="0"/>
                  <a:pt x="9837" y="0"/>
                </a:cubicBezTo>
                <a:close/>
              </a:path>
            </a:pathLst>
          </a:custGeom>
          <a:ln w="12700">
            <a:miter lim="400000"/>
          </a:ln>
        </p:spPr>
      </p:pic>
      <p:sp>
        <p:nvSpPr>
          <p:cNvPr id="356" name="40 days of Lent"/>
          <p:cNvSpPr/>
          <p:nvPr/>
        </p:nvSpPr>
        <p:spPr>
          <a:xfrm>
            <a:off x="4798020" y="3898900"/>
            <a:ext cx="339830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40 days of Lent</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Rhombs and Triangles"/>
          <p:cNvSpPr/>
          <p:nvPr/>
        </p:nvSpPr>
        <p:spPr>
          <a:xfrm>
            <a:off x="3269729" y="1574799"/>
            <a:ext cx="612468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Rhombs and Triangles</a:t>
            </a:r>
          </a:p>
        </p:txBody>
      </p:sp>
      <p:sp>
        <p:nvSpPr>
          <p:cNvPr id="359" name="Farm fields"/>
          <p:cNvSpPr/>
          <p:nvPr/>
        </p:nvSpPr>
        <p:spPr>
          <a:xfrm>
            <a:off x="5257582" y="2451100"/>
            <a:ext cx="2479180"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Farm fields</a:t>
            </a:r>
          </a:p>
        </p:txBody>
      </p:sp>
      <p:pic>
        <p:nvPicPr>
          <p:cNvPr id="360" name="droppedImage.tiff" descr="droppedImage.tiff"/>
          <p:cNvPicPr>
            <a:picLocks noChangeAspect="1"/>
          </p:cNvPicPr>
          <p:nvPr/>
        </p:nvPicPr>
        <p:blipFill>
          <a:blip r:embed="rId2">
            <a:extLst/>
          </a:blip>
          <a:stretch>
            <a:fillRect/>
          </a:stretch>
        </p:blipFill>
        <p:spPr>
          <a:xfrm>
            <a:off x="2057400" y="3775696"/>
            <a:ext cx="4978401" cy="1745007"/>
          </a:xfrm>
          <a:prstGeom prst="rect">
            <a:avLst/>
          </a:prstGeom>
          <a:ln w="12700">
            <a:miter lim="400000"/>
          </a:ln>
        </p:spPr>
      </p:pic>
      <p:pic>
        <p:nvPicPr>
          <p:cNvPr id="361" name="droppedImage.tiff" descr="droppedImage.tiff"/>
          <p:cNvPicPr>
            <a:picLocks noChangeAspect="1"/>
          </p:cNvPicPr>
          <p:nvPr/>
        </p:nvPicPr>
        <p:blipFill>
          <a:blip r:embed="rId3">
            <a:extLst/>
          </a:blip>
          <a:stretch>
            <a:fillRect/>
          </a:stretch>
        </p:blipFill>
        <p:spPr>
          <a:xfrm>
            <a:off x="7251700" y="3930626"/>
            <a:ext cx="3162300" cy="1422448"/>
          </a:xfrm>
          <a:prstGeom prst="rect">
            <a:avLst/>
          </a:prstGeom>
          <a:ln w="12700">
            <a:miter lim="400000"/>
          </a:ln>
        </p:spPr>
      </p:pic>
      <p:pic>
        <p:nvPicPr>
          <p:cNvPr id="362" name="droppedImage.tiff" descr="droppedImage.tiff"/>
          <p:cNvPicPr>
            <a:picLocks noChangeAspect="1"/>
          </p:cNvPicPr>
          <p:nvPr/>
        </p:nvPicPr>
        <p:blipFill>
          <a:blip r:embed="rId4">
            <a:extLst/>
          </a:blip>
          <a:stretch>
            <a:fillRect/>
          </a:stretch>
        </p:blipFill>
        <p:spPr>
          <a:xfrm>
            <a:off x="1219200" y="6082186"/>
            <a:ext cx="2362201" cy="3177229"/>
          </a:xfrm>
          <a:prstGeom prst="rect">
            <a:avLst/>
          </a:prstGeom>
          <a:ln w="12700">
            <a:miter lim="400000"/>
          </a:ln>
        </p:spPr>
      </p:pic>
      <p:pic>
        <p:nvPicPr>
          <p:cNvPr id="363" name="droppedImage.tiff" descr="droppedImage.tiff"/>
          <p:cNvPicPr>
            <a:picLocks noChangeAspect="1"/>
          </p:cNvPicPr>
          <p:nvPr/>
        </p:nvPicPr>
        <p:blipFill>
          <a:blip r:embed="rId5">
            <a:extLst/>
          </a:blip>
          <a:stretch>
            <a:fillRect/>
          </a:stretch>
        </p:blipFill>
        <p:spPr>
          <a:xfrm>
            <a:off x="4038600" y="6085540"/>
            <a:ext cx="2317203" cy="3162301"/>
          </a:xfrm>
          <a:prstGeom prst="rect">
            <a:avLst/>
          </a:prstGeom>
          <a:ln w="12700">
            <a:miter lim="400000"/>
          </a:ln>
        </p:spPr>
      </p:pic>
      <p:pic>
        <p:nvPicPr>
          <p:cNvPr id="364" name="droppedImage.tiff" descr="droppedImage.tiff"/>
          <p:cNvPicPr>
            <a:picLocks noChangeAspect="1"/>
          </p:cNvPicPr>
          <p:nvPr/>
        </p:nvPicPr>
        <p:blipFill>
          <a:blip r:embed="rId6">
            <a:extLst/>
          </a:blip>
          <a:srcRect l="9784" t="8433" r="10141" b="7297"/>
          <a:stretch>
            <a:fillRect/>
          </a:stretch>
        </p:blipFill>
        <p:spPr>
          <a:xfrm>
            <a:off x="9531316" y="6075228"/>
            <a:ext cx="2425766" cy="3191086"/>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7"/>
                  <a:pt x="2881" y="3017"/>
                </a:cubicBezTo>
                <a:cubicBezTo>
                  <a:pt x="-961" y="7039"/>
                  <a:pt x="-961" y="13557"/>
                  <a:pt x="2881" y="17579"/>
                </a:cubicBezTo>
                <a:cubicBezTo>
                  <a:pt x="6724" y="21600"/>
                  <a:pt x="12954" y="21600"/>
                  <a:pt x="16797" y="17579"/>
                </a:cubicBezTo>
                <a:cubicBezTo>
                  <a:pt x="20639" y="13557"/>
                  <a:pt x="20639" y="7039"/>
                  <a:pt x="16797" y="3017"/>
                </a:cubicBezTo>
                <a:cubicBezTo>
                  <a:pt x="14875" y="1007"/>
                  <a:pt x="12357" y="0"/>
                  <a:pt x="9839" y="0"/>
                </a:cubicBezTo>
                <a:close/>
              </a:path>
            </a:pathLst>
          </a:custGeom>
          <a:ln w="12700">
            <a:miter lim="400000"/>
          </a:ln>
        </p:spPr>
      </p:pic>
      <p:pic>
        <p:nvPicPr>
          <p:cNvPr id="365" name="droppedImage.tiff" descr="droppedImage.tiff"/>
          <p:cNvPicPr>
            <a:picLocks noChangeAspect="1"/>
          </p:cNvPicPr>
          <p:nvPr/>
        </p:nvPicPr>
        <p:blipFill>
          <a:blip r:embed="rId7">
            <a:extLst/>
          </a:blip>
          <a:stretch>
            <a:fillRect/>
          </a:stretch>
        </p:blipFill>
        <p:spPr>
          <a:xfrm>
            <a:off x="6807200" y="6083006"/>
            <a:ext cx="2362201" cy="316780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Easter eggs are sometimes painted."/>
          <p:cNvSpPr/>
          <p:nvPr/>
        </p:nvSpPr>
        <p:spPr>
          <a:xfrm>
            <a:off x="2162788" y="1625600"/>
            <a:ext cx="86868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Easter eggs are sometimes painted.</a:t>
            </a:r>
          </a:p>
        </p:txBody>
      </p:sp>
      <p:pic>
        <p:nvPicPr>
          <p:cNvPr id="155" name="droppedImage.tiff" descr="droppedImage.tiff"/>
          <p:cNvPicPr>
            <a:picLocks noChangeAspect="1"/>
          </p:cNvPicPr>
          <p:nvPr/>
        </p:nvPicPr>
        <p:blipFill>
          <a:blip r:embed="rId2">
            <a:extLst/>
          </a:blip>
          <a:stretch>
            <a:fillRect/>
          </a:stretch>
        </p:blipFill>
        <p:spPr>
          <a:xfrm>
            <a:off x="2233370" y="3238500"/>
            <a:ext cx="8538059" cy="56769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ripod"/>
          <p:cNvSpPr/>
          <p:nvPr/>
        </p:nvSpPr>
        <p:spPr>
          <a:xfrm>
            <a:off x="5365433" y="1574800"/>
            <a:ext cx="193327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Tripod</a:t>
            </a:r>
          </a:p>
        </p:txBody>
      </p:sp>
      <p:sp>
        <p:nvSpPr>
          <p:cNvPr id="368" name="Various trinities"/>
          <p:cNvSpPr/>
          <p:nvPr/>
        </p:nvSpPr>
        <p:spPr>
          <a:xfrm>
            <a:off x="4737465" y="2451100"/>
            <a:ext cx="3519414"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Various trinities</a:t>
            </a:r>
          </a:p>
        </p:txBody>
      </p:sp>
      <p:pic>
        <p:nvPicPr>
          <p:cNvPr id="369" name="droppedImage.tiff" descr="droppedImage.tiff"/>
          <p:cNvPicPr>
            <a:picLocks noChangeAspect="1"/>
          </p:cNvPicPr>
          <p:nvPr/>
        </p:nvPicPr>
        <p:blipFill>
          <a:blip r:embed="rId2">
            <a:extLst/>
          </a:blip>
          <a:stretch>
            <a:fillRect/>
          </a:stretch>
        </p:blipFill>
        <p:spPr>
          <a:xfrm>
            <a:off x="3073400" y="3638550"/>
            <a:ext cx="6843890" cy="1231900"/>
          </a:xfrm>
          <a:prstGeom prst="rect">
            <a:avLst/>
          </a:prstGeom>
          <a:ln w="12700">
            <a:miter lim="400000"/>
          </a:ln>
        </p:spPr>
      </p:pic>
      <p:pic>
        <p:nvPicPr>
          <p:cNvPr id="370" name="droppedImage.tiff" descr="droppedImage.tiff"/>
          <p:cNvPicPr>
            <a:picLocks noChangeAspect="1"/>
          </p:cNvPicPr>
          <p:nvPr/>
        </p:nvPicPr>
        <p:blipFill>
          <a:blip r:embed="rId3">
            <a:extLst/>
          </a:blip>
          <a:stretch>
            <a:fillRect/>
          </a:stretch>
        </p:blipFill>
        <p:spPr>
          <a:xfrm>
            <a:off x="3924300" y="5854700"/>
            <a:ext cx="2402997" cy="3175001"/>
          </a:xfrm>
          <a:prstGeom prst="rect">
            <a:avLst/>
          </a:prstGeom>
          <a:ln w="12700">
            <a:miter lim="400000"/>
          </a:ln>
        </p:spPr>
      </p:pic>
      <p:pic>
        <p:nvPicPr>
          <p:cNvPr id="371" name="droppedImage.tiff" descr="droppedImage.tiff"/>
          <p:cNvPicPr>
            <a:picLocks noChangeAspect="1"/>
          </p:cNvPicPr>
          <p:nvPr/>
        </p:nvPicPr>
        <p:blipFill>
          <a:blip r:embed="rId4">
            <a:extLst/>
          </a:blip>
          <a:stretch>
            <a:fillRect/>
          </a:stretch>
        </p:blipFill>
        <p:spPr>
          <a:xfrm>
            <a:off x="6749967" y="5854700"/>
            <a:ext cx="2286166" cy="3162301"/>
          </a:xfrm>
          <a:prstGeom prst="rect">
            <a:avLst/>
          </a:prstGeom>
          <a:ln w="12700">
            <a:miter lim="400000"/>
          </a:ln>
        </p:spPr>
      </p:pic>
      <p:pic>
        <p:nvPicPr>
          <p:cNvPr id="372" name="droppedImage.tiff" descr="droppedImage.tiff"/>
          <p:cNvPicPr>
            <a:picLocks noChangeAspect="1"/>
          </p:cNvPicPr>
          <p:nvPr/>
        </p:nvPicPr>
        <p:blipFill>
          <a:blip r:embed="rId5">
            <a:extLst/>
          </a:blip>
          <a:stretch>
            <a:fillRect/>
          </a:stretch>
        </p:blipFill>
        <p:spPr>
          <a:xfrm>
            <a:off x="1206500" y="5847453"/>
            <a:ext cx="2298700" cy="3164094"/>
          </a:xfrm>
          <a:prstGeom prst="rect">
            <a:avLst/>
          </a:prstGeom>
          <a:ln w="12700">
            <a:miter lim="400000"/>
          </a:ln>
        </p:spPr>
      </p:pic>
      <p:pic>
        <p:nvPicPr>
          <p:cNvPr id="373" name="droppedImage.tiff" descr="droppedImage.tiff"/>
          <p:cNvPicPr>
            <a:picLocks noChangeAspect="1"/>
          </p:cNvPicPr>
          <p:nvPr/>
        </p:nvPicPr>
        <p:blipFill>
          <a:blip r:embed="rId6">
            <a:extLst/>
          </a:blip>
          <a:stretch>
            <a:fillRect/>
          </a:stretch>
        </p:blipFill>
        <p:spPr>
          <a:xfrm>
            <a:off x="9456208" y="5845907"/>
            <a:ext cx="2286001" cy="316523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pirals and curls"/>
          <p:cNvSpPr/>
          <p:nvPr/>
        </p:nvSpPr>
        <p:spPr>
          <a:xfrm>
            <a:off x="4236101" y="1574800"/>
            <a:ext cx="452214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Spirals and curls</a:t>
            </a:r>
          </a:p>
        </p:txBody>
      </p:sp>
      <p:sp>
        <p:nvSpPr>
          <p:cNvPr id="376" name="Protection; Zmiya"/>
          <p:cNvSpPr/>
          <p:nvPr/>
        </p:nvSpPr>
        <p:spPr>
          <a:xfrm>
            <a:off x="4521293" y="2451100"/>
            <a:ext cx="395175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Protection; Zmiya</a:t>
            </a:r>
          </a:p>
        </p:txBody>
      </p:sp>
      <p:pic>
        <p:nvPicPr>
          <p:cNvPr id="377" name="droppedImage.tiff" descr="droppedImage.tiff"/>
          <p:cNvPicPr>
            <a:picLocks noChangeAspect="1"/>
          </p:cNvPicPr>
          <p:nvPr/>
        </p:nvPicPr>
        <p:blipFill>
          <a:blip r:embed="rId2">
            <a:extLst/>
          </a:blip>
          <a:stretch>
            <a:fillRect/>
          </a:stretch>
        </p:blipFill>
        <p:spPr>
          <a:xfrm>
            <a:off x="4914900" y="3670300"/>
            <a:ext cx="4321791" cy="1447801"/>
          </a:xfrm>
          <a:prstGeom prst="rect">
            <a:avLst/>
          </a:prstGeom>
          <a:ln w="12700">
            <a:miter lim="400000"/>
          </a:ln>
        </p:spPr>
      </p:pic>
      <p:pic>
        <p:nvPicPr>
          <p:cNvPr id="378" name="droppedImage.tiff" descr="droppedImage.tiff"/>
          <p:cNvPicPr>
            <a:picLocks noChangeAspect="1"/>
          </p:cNvPicPr>
          <p:nvPr/>
        </p:nvPicPr>
        <p:blipFill>
          <a:blip r:embed="rId3">
            <a:extLst/>
          </a:blip>
          <a:stretch>
            <a:fillRect/>
          </a:stretch>
        </p:blipFill>
        <p:spPr>
          <a:xfrm>
            <a:off x="3213100" y="3670300"/>
            <a:ext cx="1155700" cy="1231900"/>
          </a:xfrm>
          <a:prstGeom prst="rect">
            <a:avLst/>
          </a:prstGeom>
          <a:ln w="12700">
            <a:miter lim="400000"/>
          </a:ln>
        </p:spPr>
      </p:pic>
      <p:sp>
        <p:nvSpPr>
          <p:cNvPr id="379"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80" name="droppedImage.tiff" descr="droppedImage.tiff"/>
          <p:cNvPicPr>
            <a:picLocks noChangeAspect="1"/>
          </p:cNvPicPr>
          <p:nvPr/>
        </p:nvPicPr>
        <p:blipFill>
          <a:blip r:embed="rId4">
            <a:extLst/>
          </a:blip>
          <a:stretch>
            <a:fillRect/>
          </a:stretch>
        </p:blipFill>
        <p:spPr>
          <a:xfrm>
            <a:off x="1562100" y="6059365"/>
            <a:ext cx="2311401" cy="3159370"/>
          </a:xfrm>
          <a:prstGeom prst="rect">
            <a:avLst/>
          </a:prstGeom>
          <a:ln w="12700">
            <a:miter lim="400000"/>
          </a:ln>
        </p:spPr>
      </p:pic>
      <p:pic>
        <p:nvPicPr>
          <p:cNvPr id="381" name="droppedImage.tiff" descr="droppedImage.tiff"/>
          <p:cNvPicPr>
            <a:picLocks noChangeAspect="1"/>
          </p:cNvPicPr>
          <p:nvPr/>
        </p:nvPicPr>
        <p:blipFill>
          <a:blip r:embed="rId5">
            <a:extLst/>
          </a:blip>
          <a:stretch>
            <a:fillRect/>
          </a:stretch>
        </p:blipFill>
        <p:spPr>
          <a:xfrm>
            <a:off x="4127500" y="6055957"/>
            <a:ext cx="2336801" cy="3175300"/>
          </a:xfrm>
          <a:prstGeom prst="rect">
            <a:avLst/>
          </a:prstGeom>
          <a:ln w="12700">
            <a:miter lim="400000"/>
          </a:ln>
        </p:spPr>
      </p:pic>
      <p:pic>
        <p:nvPicPr>
          <p:cNvPr id="382" name="droppedImage.tiff" descr="droppedImage.tiff"/>
          <p:cNvPicPr>
            <a:picLocks noChangeAspect="1"/>
          </p:cNvPicPr>
          <p:nvPr/>
        </p:nvPicPr>
        <p:blipFill>
          <a:blip r:embed="rId6">
            <a:extLst/>
          </a:blip>
          <a:stretch>
            <a:fillRect/>
          </a:stretch>
        </p:blipFill>
        <p:spPr>
          <a:xfrm>
            <a:off x="6718520" y="6057900"/>
            <a:ext cx="2374901" cy="3157382"/>
          </a:xfrm>
          <a:prstGeom prst="rect">
            <a:avLst/>
          </a:prstGeom>
          <a:ln w="12700">
            <a:miter lim="400000"/>
          </a:ln>
        </p:spPr>
      </p:pic>
      <p:pic>
        <p:nvPicPr>
          <p:cNvPr id="383" name="droppedImage.tiff" descr="droppedImage.tiff"/>
          <p:cNvPicPr>
            <a:picLocks noChangeAspect="1"/>
          </p:cNvPicPr>
          <p:nvPr/>
        </p:nvPicPr>
        <p:blipFill>
          <a:blip r:embed="rId7">
            <a:extLst/>
          </a:blip>
          <a:stretch>
            <a:fillRect/>
          </a:stretch>
        </p:blipFill>
        <p:spPr>
          <a:xfrm>
            <a:off x="9347200" y="6026150"/>
            <a:ext cx="2253375" cy="31877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Hearts"/>
          <p:cNvSpPr/>
          <p:nvPr/>
        </p:nvSpPr>
        <p:spPr>
          <a:xfrm>
            <a:off x="5507093" y="1574800"/>
            <a:ext cx="198015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Hearts</a:t>
            </a:r>
          </a:p>
        </p:txBody>
      </p:sp>
      <p:sp>
        <p:nvSpPr>
          <p:cNvPr id="386" name="Love"/>
          <p:cNvSpPr/>
          <p:nvPr/>
        </p:nvSpPr>
        <p:spPr>
          <a:xfrm>
            <a:off x="5925504" y="2451100"/>
            <a:ext cx="1143336"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Love</a:t>
            </a:r>
          </a:p>
        </p:txBody>
      </p:sp>
      <p:sp>
        <p:nvSpPr>
          <p:cNvPr id="387"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88" name="droppedImage.tiff" descr="droppedImage.tiff"/>
          <p:cNvPicPr>
            <a:picLocks noChangeAspect="1"/>
          </p:cNvPicPr>
          <p:nvPr/>
        </p:nvPicPr>
        <p:blipFill>
          <a:blip r:embed="rId2">
            <a:extLst/>
          </a:blip>
          <a:stretch>
            <a:fillRect/>
          </a:stretch>
        </p:blipFill>
        <p:spPr>
          <a:xfrm>
            <a:off x="3771900" y="6061319"/>
            <a:ext cx="2413000" cy="3155462"/>
          </a:xfrm>
          <a:prstGeom prst="rect">
            <a:avLst/>
          </a:prstGeom>
          <a:ln w="12700">
            <a:miter lim="400000"/>
          </a:ln>
        </p:spPr>
      </p:pic>
      <p:pic>
        <p:nvPicPr>
          <p:cNvPr id="389" name="droppedImage.tiff" descr="droppedImage.tiff"/>
          <p:cNvPicPr>
            <a:picLocks noChangeAspect="1"/>
          </p:cNvPicPr>
          <p:nvPr/>
        </p:nvPicPr>
        <p:blipFill>
          <a:blip r:embed="rId3">
            <a:extLst/>
          </a:blip>
          <a:stretch>
            <a:fillRect/>
          </a:stretch>
        </p:blipFill>
        <p:spPr>
          <a:xfrm>
            <a:off x="9458367" y="6197600"/>
            <a:ext cx="2235718" cy="3187700"/>
          </a:xfrm>
          <a:prstGeom prst="rect">
            <a:avLst/>
          </a:prstGeom>
          <a:ln w="12700">
            <a:miter lim="400000"/>
          </a:ln>
        </p:spPr>
      </p:pic>
      <p:pic>
        <p:nvPicPr>
          <p:cNvPr id="390" name="droppedImage.tiff" descr="droppedImage.tiff"/>
          <p:cNvPicPr>
            <a:picLocks noChangeAspect="1"/>
          </p:cNvPicPr>
          <p:nvPr/>
        </p:nvPicPr>
        <p:blipFill>
          <a:blip r:embed="rId4">
            <a:extLst/>
          </a:blip>
          <a:stretch>
            <a:fillRect/>
          </a:stretch>
        </p:blipFill>
        <p:spPr>
          <a:xfrm>
            <a:off x="1104900" y="6051550"/>
            <a:ext cx="2189156" cy="3175001"/>
          </a:xfrm>
          <a:prstGeom prst="rect">
            <a:avLst/>
          </a:prstGeom>
          <a:ln w="12700">
            <a:miter lim="400000"/>
          </a:ln>
        </p:spPr>
      </p:pic>
      <p:pic>
        <p:nvPicPr>
          <p:cNvPr id="391" name="droppedImage.tiff" descr="droppedImage.tiff"/>
          <p:cNvPicPr>
            <a:picLocks noChangeAspect="1"/>
          </p:cNvPicPr>
          <p:nvPr/>
        </p:nvPicPr>
        <p:blipFill>
          <a:blip r:embed="rId5">
            <a:extLst/>
          </a:blip>
          <a:stretch>
            <a:fillRect/>
          </a:stretch>
        </p:blipFill>
        <p:spPr>
          <a:xfrm>
            <a:off x="6654800" y="6517640"/>
            <a:ext cx="2286001" cy="2255521"/>
          </a:xfrm>
          <a:prstGeom prst="rect">
            <a:avLst/>
          </a:prstGeom>
          <a:ln w="12700">
            <a:miter lim="400000"/>
          </a:ln>
        </p:spPr>
      </p:pic>
      <p:pic>
        <p:nvPicPr>
          <p:cNvPr id="392" name="droppedImage.tiff" descr="droppedImage.tiff"/>
          <p:cNvPicPr>
            <a:picLocks noChangeAspect="1"/>
          </p:cNvPicPr>
          <p:nvPr/>
        </p:nvPicPr>
        <p:blipFill>
          <a:blip r:embed="rId6">
            <a:extLst/>
          </a:blip>
          <a:stretch>
            <a:fillRect/>
          </a:stretch>
        </p:blipFill>
        <p:spPr>
          <a:xfrm>
            <a:off x="4332754" y="3606800"/>
            <a:ext cx="4326592" cy="18161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Plant Symbols…"/>
          <p:cNvSpPr/>
          <p:nvPr/>
        </p:nvSpPr>
        <p:spPr>
          <a:xfrm>
            <a:off x="4288873" y="1936750"/>
            <a:ext cx="4137199"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Plant Symbols</a:t>
            </a:r>
          </a:p>
          <a:p>
            <a:pPr/>
            <a:r>
              <a:t>Phytomorphic</a:t>
            </a:r>
          </a:p>
        </p:txBody>
      </p:sp>
      <p:pic>
        <p:nvPicPr>
          <p:cNvPr id="395" name="droppedImage.tiff" descr="droppedImage.tiff"/>
          <p:cNvPicPr>
            <a:picLocks noChangeAspect="1"/>
          </p:cNvPicPr>
          <p:nvPr/>
        </p:nvPicPr>
        <p:blipFill>
          <a:blip r:embed="rId2">
            <a:extLst/>
          </a:blip>
          <a:stretch>
            <a:fillRect/>
          </a:stretch>
        </p:blipFill>
        <p:spPr>
          <a:xfrm>
            <a:off x="4006181" y="5140439"/>
            <a:ext cx="2302377" cy="3162301"/>
          </a:xfrm>
          <a:prstGeom prst="rect">
            <a:avLst/>
          </a:prstGeom>
          <a:ln w="12700">
            <a:miter lim="400000"/>
          </a:ln>
        </p:spPr>
      </p:pic>
      <p:pic>
        <p:nvPicPr>
          <p:cNvPr id="396" name="droppedImage.tiff" descr="droppedImage.tiff"/>
          <p:cNvPicPr>
            <a:picLocks noChangeAspect="1"/>
          </p:cNvPicPr>
          <p:nvPr/>
        </p:nvPicPr>
        <p:blipFill>
          <a:blip r:embed="rId3">
            <a:extLst/>
          </a:blip>
          <a:stretch>
            <a:fillRect/>
          </a:stretch>
        </p:blipFill>
        <p:spPr>
          <a:xfrm>
            <a:off x="6756400" y="5143500"/>
            <a:ext cx="2264566" cy="3187700"/>
          </a:xfrm>
          <a:prstGeom prst="rect">
            <a:avLst/>
          </a:prstGeom>
          <a:ln w="12700">
            <a:miter lim="400000"/>
          </a:ln>
        </p:spPr>
      </p:pic>
      <p:pic>
        <p:nvPicPr>
          <p:cNvPr id="397" name="droppedImage.tiff" descr="droppedImage.tiff"/>
          <p:cNvPicPr>
            <a:picLocks noChangeAspect="1"/>
          </p:cNvPicPr>
          <p:nvPr/>
        </p:nvPicPr>
        <p:blipFill>
          <a:blip r:embed="rId4">
            <a:extLst/>
          </a:blip>
          <a:stretch>
            <a:fillRect/>
          </a:stretch>
        </p:blipFill>
        <p:spPr>
          <a:xfrm>
            <a:off x="9486900" y="5143500"/>
            <a:ext cx="2228288" cy="3162301"/>
          </a:xfrm>
          <a:prstGeom prst="rect">
            <a:avLst/>
          </a:prstGeom>
          <a:ln w="12700">
            <a:miter lim="400000"/>
          </a:ln>
        </p:spPr>
      </p:pic>
      <p:pic>
        <p:nvPicPr>
          <p:cNvPr id="398" name="droppedImage.tiff" descr="droppedImage.tiff"/>
          <p:cNvPicPr>
            <a:picLocks noChangeAspect="1"/>
          </p:cNvPicPr>
          <p:nvPr/>
        </p:nvPicPr>
        <p:blipFill>
          <a:blip r:embed="rId5">
            <a:extLst/>
          </a:blip>
          <a:stretch>
            <a:fillRect/>
          </a:stretch>
        </p:blipFill>
        <p:spPr>
          <a:xfrm>
            <a:off x="1217977" y="5130800"/>
            <a:ext cx="2364646" cy="3175001"/>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Pine, horsetail"/>
          <p:cNvSpPr/>
          <p:nvPr/>
        </p:nvSpPr>
        <p:spPr>
          <a:xfrm>
            <a:off x="4483006" y="1574800"/>
            <a:ext cx="4028332"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Pine, horsetail</a:t>
            </a:r>
          </a:p>
        </p:txBody>
      </p:sp>
      <p:sp>
        <p:nvSpPr>
          <p:cNvPr id="401" name="Eternal youth"/>
          <p:cNvSpPr/>
          <p:nvPr/>
        </p:nvSpPr>
        <p:spPr>
          <a:xfrm>
            <a:off x="4990622" y="2451100"/>
            <a:ext cx="301310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Eternal youth</a:t>
            </a:r>
          </a:p>
        </p:txBody>
      </p:sp>
      <p:sp>
        <p:nvSpPr>
          <p:cNvPr id="402"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03" name="droppedImage.tiff" descr="droppedImage.tiff"/>
          <p:cNvPicPr>
            <a:picLocks noChangeAspect="1"/>
          </p:cNvPicPr>
          <p:nvPr/>
        </p:nvPicPr>
        <p:blipFill>
          <a:blip r:embed="rId2">
            <a:extLst/>
          </a:blip>
          <a:srcRect l="3063" t="0" r="0" b="74242"/>
          <a:stretch>
            <a:fillRect/>
          </a:stretch>
        </p:blipFill>
        <p:spPr>
          <a:xfrm>
            <a:off x="2159000" y="3898900"/>
            <a:ext cx="6832600" cy="1295400"/>
          </a:xfrm>
          <a:prstGeom prst="rect">
            <a:avLst/>
          </a:prstGeom>
          <a:ln w="12700">
            <a:miter lim="400000"/>
          </a:ln>
        </p:spPr>
      </p:pic>
      <p:pic>
        <p:nvPicPr>
          <p:cNvPr id="404" name="droppedImage.tiff" descr="droppedImage.tiff"/>
          <p:cNvPicPr>
            <a:picLocks noChangeAspect="1"/>
          </p:cNvPicPr>
          <p:nvPr/>
        </p:nvPicPr>
        <p:blipFill>
          <a:blip r:embed="rId2">
            <a:extLst/>
          </a:blip>
          <a:srcRect l="5765" t="63131" r="64144" b="8838"/>
          <a:stretch>
            <a:fillRect/>
          </a:stretch>
        </p:blipFill>
        <p:spPr>
          <a:xfrm>
            <a:off x="9093200" y="3835400"/>
            <a:ext cx="2120900" cy="1409700"/>
          </a:xfrm>
          <a:prstGeom prst="rect">
            <a:avLst/>
          </a:prstGeom>
          <a:ln w="12700">
            <a:miter lim="400000"/>
          </a:ln>
        </p:spPr>
      </p:pic>
      <p:pic>
        <p:nvPicPr>
          <p:cNvPr id="405" name="droppedImage.tiff" descr="droppedImage.tiff"/>
          <p:cNvPicPr>
            <a:picLocks noChangeAspect="1"/>
          </p:cNvPicPr>
          <p:nvPr/>
        </p:nvPicPr>
        <p:blipFill>
          <a:blip r:embed="rId3">
            <a:extLst/>
          </a:blip>
          <a:stretch>
            <a:fillRect/>
          </a:stretch>
        </p:blipFill>
        <p:spPr>
          <a:xfrm>
            <a:off x="4241800" y="5839011"/>
            <a:ext cx="2438401" cy="3155578"/>
          </a:xfrm>
          <a:prstGeom prst="rect">
            <a:avLst/>
          </a:prstGeom>
          <a:ln w="12700">
            <a:miter lim="400000"/>
          </a:ln>
        </p:spPr>
      </p:pic>
      <p:pic>
        <p:nvPicPr>
          <p:cNvPr id="406" name="droppedImage.tiff" descr="droppedImage.tiff"/>
          <p:cNvPicPr>
            <a:picLocks noChangeAspect="1"/>
          </p:cNvPicPr>
          <p:nvPr/>
        </p:nvPicPr>
        <p:blipFill>
          <a:blip r:embed="rId4">
            <a:extLst/>
          </a:blip>
          <a:stretch>
            <a:fillRect/>
          </a:stretch>
        </p:blipFill>
        <p:spPr>
          <a:xfrm>
            <a:off x="1524000" y="5886450"/>
            <a:ext cx="2374901" cy="3153340"/>
          </a:xfrm>
          <a:prstGeom prst="rect">
            <a:avLst/>
          </a:prstGeom>
          <a:ln w="12700">
            <a:miter lim="400000"/>
          </a:ln>
        </p:spPr>
      </p:pic>
      <p:pic>
        <p:nvPicPr>
          <p:cNvPr id="407" name="droppedImage.tiff" descr="droppedImage.tiff"/>
          <p:cNvPicPr>
            <a:picLocks noChangeAspect="1"/>
          </p:cNvPicPr>
          <p:nvPr/>
        </p:nvPicPr>
        <p:blipFill>
          <a:blip r:embed="rId5">
            <a:extLst/>
          </a:blip>
          <a:stretch>
            <a:fillRect/>
          </a:stretch>
        </p:blipFill>
        <p:spPr>
          <a:xfrm>
            <a:off x="6997700" y="5880100"/>
            <a:ext cx="2146300" cy="3162300"/>
          </a:xfrm>
          <a:prstGeom prst="rect">
            <a:avLst/>
          </a:prstGeom>
          <a:ln w="12700">
            <a:miter lim="400000"/>
          </a:ln>
        </p:spPr>
      </p:pic>
      <p:pic>
        <p:nvPicPr>
          <p:cNvPr id="408" name="droppedImage.tiff" descr="droppedImage.tiff"/>
          <p:cNvPicPr>
            <a:picLocks noChangeAspect="1"/>
          </p:cNvPicPr>
          <p:nvPr/>
        </p:nvPicPr>
        <p:blipFill>
          <a:blip r:embed="rId6">
            <a:extLst/>
          </a:blip>
          <a:stretch>
            <a:fillRect/>
          </a:stretch>
        </p:blipFill>
        <p:spPr>
          <a:xfrm>
            <a:off x="9601200" y="5885081"/>
            <a:ext cx="2184401" cy="315233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Trees, branches, leaves"/>
          <p:cNvSpPr/>
          <p:nvPr/>
        </p:nvSpPr>
        <p:spPr>
          <a:xfrm>
            <a:off x="3313850" y="1574800"/>
            <a:ext cx="636664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Trees, branches, leaves</a:t>
            </a:r>
          </a:p>
        </p:txBody>
      </p:sp>
      <p:sp>
        <p:nvSpPr>
          <p:cNvPr id="411" name="Strength, growth"/>
          <p:cNvSpPr/>
          <p:nvPr/>
        </p:nvSpPr>
        <p:spPr>
          <a:xfrm>
            <a:off x="4654512" y="2451100"/>
            <a:ext cx="368532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Strength, growth</a:t>
            </a:r>
          </a:p>
        </p:txBody>
      </p:sp>
      <p:sp>
        <p:nvSpPr>
          <p:cNvPr id="412"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13" name="droppedImage.tiff" descr="droppedImage.tiff"/>
          <p:cNvPicPr>
            <a:picLocks noChangeAspect="1"/>
          </p:cNvPicPr>
          <p:nvPr/>
        </p:nvPicPr>
        <p:blipFill>
          <a:blip r:embed="rId2">
            <a:extLst/>
          </a:blip>
          <a:stretch>
            <a:fillRect/>
          </a:stretch>
        </p:blipFill>
        <p:spPr>
          <a:xfrm>
            <a:off x="3200400" y="3860800"/>
            <a:ext cx="2882900" cy="1193800"/>
          </a:xfrm>
          <a:prstGeom prst="rect">
            <a:avLst/>
          </a:prstGeom>
          <a:ln w="12700">
            <a:miter lim="400000"/>
          </a:ln>
        </p:spPr>
      </p:pic>
      <p:pic>
        <p:nvPicPr>
          <p:cNvPr id="414" name="droppedImage.tiff" descr="droppedImage.tiff"/>
          <p:cNvPicPr>
            <a:picLocks noChangeAspect="1"/>
          </p:cNvPicPr>
          <p:nvPr/>
        </p:nvPicPr>
        <p:blipFill>
          <a:blip r:embed="rId3">
            <a:extLst/>
          </a:blip>
          <a:stretch>
            <a:fillRect/>
          </a:stretch>
        </p:blipFill>
        <p:spPr>
          <a:xfrm>
            <a:off x="6997700" y="3657600"/>
            <a:ext cx="2882900" cy="1587500"/>
          </a:xfrm>
          <a:prstGeom prst="rect">
            <a:avLst/>
          </a:prstGeom>
          <a:ln w="12700">
            <a:miter lim="400000"/>
          </a:ln>
        </p:spPr>
      </p:pic>
      <p:pic>
        <p:nvPicPr>
          <p:cNvPr id="415" name="droppedImage.tiff" descr="droppedImage.tiff"/>
          <p:cNvPicPr>
            <a:picLocks noChangeAspect="1"/>
          </p:cNvPicPr>
          <p:nvPr/>
        </p:nvPicPr>
        <p:blipFill>
          <a:blip r:embed="rId4">
            <a:extLst/>
          </a:blip>
          <a:stretch>
            <a:fillRect/>
          </a:stretch>
        </p:blipFill>
        <p:spPr>
          <a:xfrm>
            <a:off x="6540500" y="5772150"/>
            <a:ext cx="2529841" cy="3162301"/>
          </a:xfrm>
          <a:prstGeom prst="rect">
            <a:avLst/>
          </a:prstGeom>
          <a:ln w="12700">
            <a:miter lim="400000"/>
          </a:ln>
        </p:spPr>
      </p:pic>
      <p:pic>
        <p:nvPicPr>
          <p:cNvPr id="416" name="droppedImage.tiff" descr="droppedImage.tiff"/>
          <p:cNvPicPr>
            <a:picLocks noChangeAspect="1"/>
          </p:cNvPicPr>
          <p:nvPr/>
        </p:nvPicPr>
        <p:blipFill>
          <a:blip r:embed="rId5">
            <a:extLst/>
          </a:blip>
          <a:stretch>
            <a:fillRect/>
          </a:stretch>
        </p:blipFill>
        <p:spPr>
          <a:xfrm>
            <a:off x="4038600" y="5778500"/>
            <a:ext cx="2354614" cy="3162301"/>
          </a:xfrm>
          <a:prstGeom prst="rect">
            <a:avLst/>
          </a:prstGeom>
          <a:ln w="12700">
            <a:miter lim="400000"/>
          </a:ln>
        </p:spPr>
      </p:pic>
      <p:pic>
        <p:nvPicPr>
          <p:cNvPr id="417" name="droppedImage.tiff" descr="droppedImage.tiff"/>
          <p:cNvPicPr>
            <a:picLocks noChangeAspect="1"/>
          </p:cNvPicPr>
          <p:nvPr/>
        </p:nvPicPr>
        <p:blipFill>
          <a:blip r:embed="rId6">
            <a:extLst/>
          </a:blip>
          <a:stretch>
            <a:fillRect/>
          </a:stretch>
        </p:blipFill>
        <p:spPr>
          <a:xfrm>
            <a:off x="9067800" y="6283384"/>
            <a:ext cx="3187701" cy="2165231"/>
          </a:xfrm>
          <a:prstGeom prst="rect">
            <a:avLst/>
          </a:prstGeom>
          <a:ln w="12700">
            <a:miter lim="400000"/>
          </a:ln>
        </p:spPr>
      </p:pic>
      <p:pic>
        <p:nvPicPr>
          <p:cNvPr id="418" name="droppedImage.tiff" descr="droppedImage.tiff"/>
          <p:cNvPicPr>
            <a:picLocks noChangeAspect="1"/>
          </p:cNvPicPr>
          <p:nvPr/>
        </p:nvPicPr>
        <p:blipFill>
          <a:blip r:embed="rId7">
            <a:extLst/>
          </a:blip>
          <a:stretch>
            <a:fillRect/>
          </a:stretch>
        </p:blipFill>
        <p:spPr>
          <a:xfrm>
            <a:off x="609600" y="6126169"/>
            <a:ext cx="3175000" cy="246696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Oak: leaves and acorns"/>
          <p:cNvSpPr/>
          <p:nvPr/>
        </p:nvSpPr>
        <p:spPr>
          <a:xfrm>
            <a:off x="3354220" y="1574800"/>
            <a:ext cx="628590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Oak: leaves and acorns</a:t>
            </a:r>
          </a:p>
        </p:txBody>
      </p:sp>
      <p:sp>
        <p:nvSpPr>
          <p:cNvPr id="421" name="Perun; health, long life"/>
          <p:cNvSpPr/>
          <p:nvPr/>
        </p:nvSpPr>
        <p:spPr>
          <a:xfrm>
            <a:off x="4105095" y="2451100"/>
            <a:ext cx="478415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Perun; health, long life</a:t>
            </a:r>
          </a:p>
        </p:txBody>
      </p:sp>
      <p:sp>
        <p:nvSpPr>
          <p:cNvPr id="422"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23" name="droppedImage.tiff" descr="droppedImage.tiff"/>
          <p:cNvPicPr>
            <a:picLocks noChangeAspect="1"/>
          </p:cNvPicPr>
          <p:nvPr/>
        </p:nvPicPr>
        <p:blipFill>
          <a:blip r:embed="rId2">
            <a:extLst/>
          </a:blip>
          <a:stretch>
            <a:fillRect/>
          </a:stretch>
        </p:blipFill>
        <p:spPr>
          <a:xfrm>
            <a:off x="508000" y="5789850"/>
            <a:ext cx="2209800" cy="3190400"/>
          </a:xfrm>
          <a:prstGeom prst="rect">
            <a:avLst/>
          </a:prstGeom>
          <a:ln w="12700">
            <a:miter lim="400000"/>
          </a:ln>
        </p:spPr>
      </p:pic>
      <p:pic>
        <p:nvPicPr>
          <p:cNvPr id="424" name="droppedImage.tiff" descr="droppedImage.tiff"/>
          <p:cNvPicPr>
            <a:picLocks noChangeAspect="1"/>
          </p:cNvPicPr>
          <p:nvPr/>
        </p:nvPicPr>
        <p:blipFill>
          <a:blip r:embed="rId3">
            <a:extLst/>
          </a:blip>
          <a:stretch>
            <a:fillRect/>
          </a:stretch>
        </p:blipFill>
        <p:spPr>
          <a:xfrm>
            <a:off x="2921000" y="5842000"/>
            <a:ext cx="2276929" cy="3187700"/>
          </a:xfrm>
          <a:prstGeom prst="rect">
            <a:avLst/>
          </a:prstGeom>
          <a:ln w="12700">
            <a:miter lim="400000"/>
          </a:ln>
        </p:spPr>
      </p:pic>
      <p:pic>
        <p:nvPicPr>
          <p:cNvPr id="425" name="droppedImage.tiff" descr="droppedImage.tiff"/>
          <p:cNvPicPr>
            <a:picLocks noChangeAspect="1"/>
          </p:cNvPicPr>
          <p:nvPr/>
        </p:nvPicPr>
        <p:blipFill>
          <a:blip r:embed="rId4">
            <a:extLst/>
          </a:blip>
          <a:stretch>
            <a:fillRect/>
          </a:stretch>
        </p:blipFill>
        <p:spPr>
          <a:xfrm>
            <a:off x="5384800" y="5781040"/>
            <a:ext cx="2273301" cy="3182621"/>
          </a:xfrm>
          <a:prstGeom prst="rect">
            <a:avLst/>
          </a:prstGeom>
          <a:ln w="12700">
            <a:miter lim="400000"/>
          </a:ln>
        </p:spPr>
      </p:pic>
      <p:pic>
        <p:nvPicPr>
          <p:cNvPr id="426" name="droppedImage.tiff" descr="droppedImage.tiff"/>
          <p:cNvPicPr>
            <a:picLocks noChangeAspect="1"/>
          </p:cNvPicPr>
          <p:nvPr/>
        </p:nvPicPr>
        <p:blipFill>
          <a:blip r:embed="rId5">
            <a:extLst/>
          </a:blip>
          <a:stretch>
            <a:fillRect/>
          </a:stretch>
        </p:blipFill>
        <p:spPr>
          <a:xfrm>
            <a:off x="10274300" y="5790406"/>
            <a:ext cx="2209800" cy="3176588"/>
          </a:xfrm>
          <a:prstGeom prst="rect">
            <a:avLst/>
          </a:prstGeom>
          <a:ln w="12700">
            <a:miter lim="400000"/>
          </a:ln>
        </p:spPr>
      </p:pic>
      <p:pic>
        <p:nvPicPr>
          <p:cNvPr id="427" name="droppedImage.tiff" descr="droppedImage.tiff"/>
          <p:cNvPicPr>
            <a:picLocks noChangeAspect="1"/>
          </p:cNvPicPr>
          <p:nvPr/>
        </p:nvPicPr>
        <p:blipFill>
          <a:blip r:embed="rId6">
            <a:extLst/>
          </a:blip>
          <a:stretch>
            <a:fillRect/>
          </a:stretch>
        </p:blipFill>
        <p:spPr>
          <a:xfrm>
            <a:off x="7866633" y="5791200"/>
            <a:ext cx="2199135" cy="3175000"/>
          </a:xfrm>
          <a:prstGeom prst="rect">
            <a:avLst/>
          </a:prstGeom>
          <a:ln w="12700">
            <a:miter lim="400000"/>
          </a:ln>
        </p:spPr>
      </p:pic>
      <p:pic>
        <p:nvPicPr>
          <p:cNvPr id="428" name="droppedImage.tiff" descr="droppedImage.tiff"/>
          <p:cNvPicPr>
            <a:picLocks noChangeAspect="1"/>
          </p:cNvPicPr>
          <p:nvPr/>
        </p:nvPicPr>
        <p:blipFill>
          <a:blip r:embed="rId7">
            <a:extLst/>
          </a:blip>
          <a:stretch>
            <a:fillRect/>
          </a:stretch>
        </p:blipFill>
        <p:spPr>
          <a:xfrm>
            <a:off x="4457700" y="3467100"/>
            <a:ext cx="4094789" cy="19304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Tree of Life (Vazon)"/>
          <p:cNvSpPr/>
          <p:nvPr/>
        </p:nvSpPr>
        <p:spPr>
          <a:xfrm>
            <a:off x="3747628" y="1574800"/>
            <a:ext cx="549908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Tree of Life (Vazon)</a:t>
            </a:r>
          </a:p>
        </p:txBody>
      </p:sp>
      <p:sp>
        <p:nvSpPr>
          <p:cNvPr id="431" name="Plant fertility"/>
          <p:cNvSpPr/>
          <p:nvPr/>
        </p:nvSpPr>
        <p:spPr>
          <a:xfrm>
            <a:off x="5062897" y="2451100"/>
            <a:ext cx="286855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Plant fertility</a:t>
            </a:r>
          </a:p>
        </p:txBody>
      </p:sp>
      <p:sp>
        <p:nvSpPr>
          <p:cNvPr id="432"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33" name="droppedImage.tiff" descr="droppedImage.tiff"/>
          <p:cNvPicPr>
            <a:picLocks noChangeAspect="1"/>
          </p:cNvPicPr>
          <p:nvPr/>
        </p:nvPicPr>
        <p:blipFill>
          <a:blip r:embed="rId2">
            <a:extLst/>
          </a:blip>
          <a:stretch>
            <a:fillRect/>
          </a:stretch>
        </p:blipFill>
        <p:spPr>
          <a:xfrm>
            <a:off x="2514600" y="3695700"/>
            <a:ext cx="1220744" cy="1612901"/>
          </a:xfrm>
          <a:prstGeom prst="rect">
            <a:avLst/>
          </a:prstGeom>
          <a:ln w="12700">
            <a:miter lim="400000"/>
          </a:ln>
        </p:spPr>
      </p:pic>
      <p:pic>
        <p:nvPicPr>
          <p:cNvPr id="434" name="droppedImage.tiff" descr="droppedImage.tiff"/>
          <p:cNvPicPr>
            <a:picLocks noChangeAspect="1"/>
          </p:cNvPicPr>
          <p:nvPr/>
        </p:nvPicPr>
        <p:blipFill>
          <a:blip r:embed="rId3">
            <a:extLst/>
          </a:blip>
          <a:stretch>
            <a:fillRect/>
          </a:stretch>
        </p:blipFill>
        <p:spPr>
          <a:xfrm>
            <a:off x="4051300" y="3733800"/>
            <a:ext cx="6350000" cy="1536700"/>
          </a:xfrm>
          <a:prstGeom prst="rect">
            <a:avLst/>
          </a:prstGeom>
          <a:ln w="12700">
            <a:miter lim="400000"/>
          </a:ln>
        </p:spPr>
      </p:pic>
      <p:pic>
        <p:nvPicPr>
          <p:cNvPr id="435" name="droppedImage.tiff" descr="droppedImage.tiff"/>
          <p:cNvPicPr>
            <a:picLocks noChangeAspect="1"/>
          </p:cNvPicPr>
          <p:nvPr/>
        </p:nvPicPr>
        <p:blipFill>
          <a:blip r:embed="rId4">
            <a:extLst/>
          </a:blip>
          <a:stretch>
            <a:fillRect/>
          </a:stretch>
        </p:blipFill>
        <p:spPr>
          <a:xfrm>
            <a:off x="1600200" y="6026150"/>
            <a:ext cx="2337647" cy="3187701"/>
          </a:xfrm>
          <a:prstGeom prst="rect">
            <a:avLst/>
          </a:prstGeom>
          <a:ln w="12700">
            <a:miter lim="400000"/>
          </a:ln>
        </p:spPr>
      </p:pic>
      <p:pic>
        <p:nvPicPr>
          <p:cNvPr id="436" name="droppedImage.tiff" descr="droppedImage.tiff"/>
          <p:cNvPicPr>
            <a:picLocks noChangeAspect="1"/>
          </p:cNvPicPr>
          <p:nvPr/>
        </p:nvPicPr>
        <p:blipFill>
          <a:blip r:embed="rId5">
            <a:extLst/>
          </a:blip>
          <a:stretch>
            <a:fillRect/>
          </a:stretch>
        </p:blipFill>
        <p:spPr>
          <a:xfrm>
            <a:off x="4229100" y="6044703"/>
            <a:ext cx="2349500" cy="3163294"/>
          </a:xfrm>
          <a:prstGeom prst="rect">
            <a:avLst/>
          </a:prstGeom>
          <a:ln w="12700">
            <a:miter lim="400000"/>
          </a:ln>
        </p:spPr>
      </p:pic>
      <p:pic>
        <p:nvPicPr>
          <p:cNvPr id="437" name="droppedImage.tiff" descr="droppedImage.tiff"/>
          <p:cNvPicPr>
            <a:picLocks noChangeAspect="1"/>
          </p:cNvPicPr>
          <p:nvPr/>
        </p:nvPicPr>
        <p:blipFill>
          <a:blip r:embed="rId6">
            <a:extLst/>
          </a:blip>
          <a:stretch>
            <a:fillRect/>
          </a:stretch>
        </p:blipFill>
        <p:spPr>
          <a:xfrm>
            <a:off x="9499600" y="5961175"/>
            <a:ext cx="2197101" cy="3177949"/>
          </a:xfrm>
          <a:prstGeom prst="rect">
            <a:avLst/>
          </a:prstGeom>
          <a:ln w="12700">
            <a:miter lim="400000"/>
          </a:ln>
        </p:spPr>
      </p:pic>
      <p:pic>
        <p:nvPicPr>
          <p:cNvPr id="438" name="droppedImage.tiff" descr="droppedImage.tiff"/>
          <p:cNvPicPr>
            <a:picLocks noChangeAspect="1"/>
          </p:cNvPicPr>
          <p:nvPr/>
        </p:nvPicPr>
        <p:blipFill>
          <a:blip r:embed="rId7">
            <a:extLst/>
          </a:blip>
          <a:stretch>
            <a:fillRect/>
          </a:stretch>
        </p:blipFill>
        <p:spPr>
          <a:xfrm>
            <a:off x="6907927" y="6057900"/>
            <a:ext cx="2253139" cy="3162301"/>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Grapes"/>
          <p:cNvSpPr/>
          <p:nvPr/>
        </p:nvSpPr>
        <p:spPr>
          <a:xfrm>
            <a:off x="5485215" y="1384300"/>
            <a:ext cx="202391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Grapes</a:t>
            </a:r>
          </a:p>
        </p:txBody>
      </p:sp>
      <p:sp>
        <p:nvSpPr>
          <p:cNvPr id="441" name="Good harvest; Holy communion"/>
          <p:cNvSpPr/>
          <p:nvPr/>
        </p:nvSpPr>
        <p:spPr>
          <a:xfrm>
            <a:off x="2971750" y="2260600"/>
            <a:ext cx="705084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Good harvest; Holy communion</a:t>
            </a:r>
          </a:p>
        </p:txBody>
      </p:sp>
      <p:sp>
        <p:nvSpPr>
          <p:cNvPr id="442"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43" name="droppedImage.tiff" descr="droppedImage.tiff"/>
          <p:cNvPicPr>
            <a:picLocks noChangeAspect="1"/>
          </p:cNvPicPr>
          <p:nvPr/>
        </p:nvPicPr>
        <p:blipFill>
          <a:blip r:embed="rId2">
            <a:extLst/>
          </a:blip>
          <a:stretch>
            <a:fillRect/>
          </a:stretch>
        </p:blipFill>
        <p:spPr>
          <a:xfrm>
            <a:off x="2514600" y="3695700"/>
            <a:ext cx="1220744" cy="1612901"/>
          </a:xfrm>
          <a:prstGeom prst="rect">
            <a:avLst/>
          </a:prstGeom>
          <a:ln w="12700">
            <a:miter lim="400000"/>
          </a:ln>
        </p:spPr>
      </p:pic>
      <p:pic>
        <p:nvPicPr>
          <p:cNvPr id="444" name="droppedImage.tiff" descr="droppedImage.tiff"/>
          <p:cNvPicPr>
            <a:picLocks noChangeAspect="1"/>
          </p:cNvPicPr>
          <p:nvPr/>
        </p:nvPicPr>
        <p:blipFill>
          <a:blip r:embed="rId3">
            <a:extLst/>
          </a:blip>
          <a:stretch>
            <a:fillRect/>
          </a:stretch>
        </p:blipFill>
        <p:spPr>
          <a:xfrm>
            <a:off x="2235200" y="3333172"/>
            <a:ext cx="4267200" cy="2376056"/>
          </a:xfrm>
          <a:prstGeom prst="rect">
            <a:avLst/>
          </a:prstGeom>
          <a:ln w="12700">
            <a:miter lim="400000"/>
          </a:ln>
        </p:spPr>
      </p:pic>
      <p:pic>
        <p:nvPicPr>
          <p:cNvPr id="445" name="droppedImage.tiff" descr="droppedImage.tiff"/>
          <p:cNvPicPr>
            <a:picLocks noChangeAspect="1"/>
          </p:cNvPicPr>
          <p:nvPr/>
        </p:nvPicPr>
        <p:blipFill>
          <a:blip r:embed="rId4">
            <a:extLst/>
          </a:blip>
          <a:srcRect l="5052" t="273" r="143" b="17213"/>
          <a:stretch>
            <a:fillRect/>
          </a:stretch>
        </p:blipFill>
        <p:spPr>
          <a:xfrm>
            <a:off x="6858000" y="3479800"/>
            <a:ext cx="4051300" cy="1917700"/>
          </a:xfrm>
          <a:prstGeom prst="rect">
            <a:avLst/>
          </a:prstGeom>
          <a:ln w="12700">
            <a:miter lim="400000"/>
          </a:ln>
        </p:spPr>
      </p:pic>
      <p:pic>
        <p:nvPicPr>
          <p:cNvPr id="446" name="droppedImage.tiff" descr="droppedImage.tiff"/>
          <p:cNvPicPr>
            <a:picLocks noChangeAspect="1"/>
          </p:cNvPicPr>
          <p:nvPr/>
        </p:nvPicPr>
        <p:blipFill>
          <a:blip r:embed="rId5">
            <a:extLst/>
          </a:blip>
          <a:stretch>
            <a:fillRect/>
          </a:stretch>
        </p:blipFill>
        <p:spPr>
          <a:xfrm>
            <a:off x="1435100" y="6121400"/>
            <a:ext cx="2235200" cy="3175000"/>
          </a:xfrm>
          <a:prstGeom prst="rect">
            <a:avLst/>
          </a:prstGeom>
          <a:ln w="12700">
            <a:miter lim="400000"/>
          </a:ln>
        </p:spPr>
      </p:pic>
      <p:pic>
        <p:nvPicPr>
          <p:cNvPr id="447" name="droppedImage.tiff" descr="droppedImage.tiff"/>
          <p:cNvPicPr>
            <a:picLocks noChangeAspect="1"/>
          </p:cNvPicPr>
          <p:nvPr/>
        </p:nvPicPr>
        <p:blipFill>
          <a:blip r:embed="rId6">
            <a:extLst/>
          </a:blip>
          <a:stretch>
            <a:fillRect/>
          </a:stretch>
        </p:blipFill>
        <p:spPr>
          <a:xfrm>
            <a:off x="4038600" y="6083300"/>
            <a:ext cx="2133600" cy="3175000"/>
          </a:xfrm>
          <a:prstGeom prst="rect">
            <a:avLst/>
          </a:prstGeom>
          <a:ln w="12700">
            <a:miter lim="400000"/>
          </a:ln>
        </p:spPr>
      </p:pic>
      <p:pic>
        <p:nvPicPr>
          <p:cNvPr id="448" name="droppedImage.tiff" descr="droppedImage.tiff"/>
          <p:cNvPicPr>
            <a:picLocks noChangeAspect="1"/>
          </p:cNvPicPr>
          <p:nvPr/>
        </p:nvPicPr>
        <p:blipFill>
          <a:blip r:embed="rId7">
            <a:extLst/>
          </a:blip>
          <a:stretch>
            <a:fillRect/>
          </a:stretch>
        </p:blipFill>
        <p:spPr>
          <a:xfrm>
            <a:off x="6647353" y="6073185"/>
            <a:ext cx="2355514" cy="3187701"/>
          </a:xfrm>
          <a:prstGeom prst="rect">
            <a:avLst/>
          </a:prstGeom>
          <a:ln w="12700">
            <a:miter lim="400000"/>
          </a:ln>
        </p:spPr>
      </p:pic>
      <p:pic>
        <p:nvPicPr>
          <p:cNvPr id="449" name="droppedImage.tiff" descr="droppedImage.tiff"/>
          <p:cNvPicPr>
            <a:picLocks noChangeAspect="1"/>
          </p:cNvPicPr>
          <p:nvPr/>
        </p:nvPicPr>
        <p:blipFill>
          <a:blip r:embed="rId8">
            <a:extLst/>
          </a:blip>
          <a:stretch>
            <a:fillRect/>
          </a:stretch>
        </p:blipFill>
        <p:spPr>
          <a:xfrm>
            <a:off x="9448800" y="6119060"/>
            <a:ext cx="2387600" cy="314158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Flowers"/>
          <p:cNvSpPr/>
          <p:nvPr/>
        </p:nvSpPr>
        <p:spPr>
          <a:xfrm>
            <a:off x="5393407" y="1384300"/>
            <a:ext cx="220753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Flowers</a:t>
            </a:r>
          </a:p>
        </p:txBody>
      </p:sp>
      <p:sp>
        <p:nvSpPr>
          <p:cNvPr id="452" name="Love, wisdom"/>
          <p:cNvSpPr/>
          <p:nvPr/>
        </p:nvSpPr>
        <p:spPr>
          <a:xfrm>
            <a:off x="4972651" y="2260600"/>
            <a:ext cx="304904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Love, wisdom</a:t>
            </a:r>
          </a:p>
        </p:txBody>
      </p:sp>
      <p:sp>
        <p:nvSpPr>
          <p:cNvPr id="453"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54" name="droppedImage.tiff" descr="droppedImage.tiff"/>
          <p:cNvPicPr>
            <a:picLocks noChangeAspect="0"/>
          </p:cNvPicPr>
          <p:nvPr/>
        </p:nvPicPr>
        <p:blipFill>
          <a:blip r:embed="rId2">
            <a:extLst/>
          </a:blip>
          <a:srcRect l="2930" t="0" r="0" b="71491"/>
          <a:stretch>
            <a:fillRect/>
          </a:stretch>
        </p:blipFill>
        <p:spPr>
          <a:xfrm>
            <a:off x="3276600" y="3225800"/>
            <a:ext cx="6731000" cy="1651000"/>
          </a:xfrm>
          <a:prstGeom prst="rect">
            <a:avLst/>
          </a:prstGeom>
          <a:ln w="12700">
            <a:miter lim="400000"/>
          </a:ln>
        </p:spPr>
      </p:pic>
      <p:sp>
        <p:nvSpPr>
          <p:cNvPr id="455"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56"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57"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58"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59"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60"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61"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62"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63"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64" name="droppedImage.tiff" descr="droppedImage.tiff"/>
          <p:cNvPicPr>
            <a:picLocks noChangeAspect="1"/>
          </p:cNvPicPr>
          <p:nvPr/>
        </p:nvPicPr>
        <p:blipFill>
          <a:blip r:embed="rId3">
            <a:extLst/>
          </a:blip>
          <a:stretch>
            <a:fillRect/>
          </a:stretch>
        </p:blipFill>
        <p:spPr>
          <a:xfrm>
            <a:off x="10477500" y="5961743"/>
            <a:ext cx="2197100" cy="3138715"/>
          </a:xfrm>
          <a:prstGeom prst="rect">
            <a:avLst/>
          </a:prstGeom>
          <a:ln w="12700">
            <a:miter lim="400000"/>
          </a:ln>
        </p:spPr>
      </p:pic>
      <p:pic>
        <p:nvPicPr>
          <p:cNvPr id="465" name="droppedImage.tiff" descr="droppedImage.tiff"/>
          <p:cNvPicPr>
            <a:picLocks noChangeAspect="1"/>
          </p:cNvPicPr>
          <p:nvPr/>
        </p:nvPicPr>
        <p:blipFill>
          <a:blip r:embed="rId4">
            <a:extLst/>
          </a:blip>
          <a:stretch>
            <a:fillRect/>
          </a:stretch>
        </p:blipFill>
        <p:spPr>
          <a:xfrm>
            <a:off x="3086100" y="5911850"/>
            <a:ext cx="2324101" cy="3215736"/>
          </a:xfrm>
          <a:prstGeom prst="rect">
            <a:avLst/>
          </a:prstGeom>
          <a:ln w="12700">
            <a:miter lim="400000"/>
          </a:ln>
        </p:spPr>
      </p:pic>
      <p:pic>
        <p:nvPicPr>
          <p:cNvPr id="466" name="droppedImage.tiff" descr="droppedImage.tiff"/>
          <p:cNvPicPr>
            <a:picLocks noChangeAspect="1"/>
          </p:cNvPicPr>
          <p:nvPr/>
        </p:nvPicPr>
        <p:blipFill>
          <a:blip r:embed="rId5">
            <a:extLst/>
          </a:blip>
          <a:stretch>
            <a:fillRect/>
          </a:stretch>
        </p:blipFill>
        <p:spPr>
          <a:xfrm>
            <a:off x="492125" y="5930900"/>
            <a:ext cx="2400300" cy="3200400"/>
          </a:xfrm>
          <a:prstGeom prst="rect">
            <a:avLst/>
          </a:prstGeom>
          <a:ln w="12700">
            <a:miter lim="400000"/>
          </a:ln>
        </p:spPr>
      </p:pic>
      <p:pic>
        <p:nvPicPr>
          <p:cNvPr id="467" name="droppedImage.tiff" descr="droppedImage.tiff"/>
          <p:cNvPicPr>
            <a:picLocks noChangeAspect="1"/>
          </p:cNvPicPr>
          <p:nvPr/>
        </p:nvPicPr>
        <p:blipFill>
          <a:blip r:embed="rId6">
            <a:extLst/>
          </a:blip>
          <a:stretch>
            <a:fillRect/>
          </a:stretch>
        </p:blipFill>
        <p:spPr>
          <a:xfrm rot="118235">
            <a:off x="5592531" y="5891042"/>
            <a:ext cx="2311401" cy="3198164"/>
          </a:xfrm>
          <a:prstGeom prst="rect">
            <a:avLst/>
          </a:prstGeom>
          <a:ln w="12700">
            <a:miter lim="400000"/>
          </a:ln>
        </p:spPr>
      </p:pic>
      <p:pic>
        <p:nvPicPr>
          <p:cNvPr id="468" name="droppedImage.tiff" descr="droppedImage.tiff"/>
          <p:cNvPicPr>
            <a:picLocks noChangeAspect="1"/>
          </p:cNvPicPr>
          <p:nvPr/>
        </p:nvPicPr>
        <p:blipFill>
          <a:blip r:embed="rId7">
            <a:extLst/>
          </a:blip>
          <a:stretch>
            <a:fillRect/>
          </a:stretch>
        </p:blipFill>
        <p:spPr>
          <a:xfrm>
            <a:off x="8089900" y="5911647"/>
            <a:ext cx="2197101" cy="316270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Applying beads to eggs is a traditional form of egg decoration in Romania."/>
          <p:cNvSpPr/>
          <p:nvPr/>
        </p:nvSpPr>
        <p:spPr>
          <a:xfrm>
            <a:off x="2162788" y="1365250"/>
            <a:ext cx="86868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Applying beads to eggs is a traditional form of egg decoration in Romania.</a:t>
            </a:r>
          </a:p>
        </p:txBody>
      </p:sp>
      <p:pic>
        <p:nvPicPr>
          <p:cNvPr id="158" name="droppedImage.tiff" descr="droppedImage.tiff"/>
          <p:cNvPicPr>
            <a:picLocks noChangeAspect="1"/>
          </p:cNvPicPr>
          <p:nvPr/>
        </p:nvPicPr>
        <p:blipFill>
          <a:blip r:embed="rId2">
            <a:extLst/>
          </a:blip>
          <a:stretch>
            <a:fillRect/>
          </a:stretch>
        </p:blipFill>
        <p:spPr>
          <a:xfrm>
            <a:off x="2690379" y="3365500"/>
            <a:ext cx="7611342" cy="5715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2010_1.jpg" descr="2010_1.jpg"/>
          <p:cNvPicPr>
            <a:picLocks noChangeAspect="1"/>
          </p:cNvPicPr>
          <p:nvPr/>
        </p:nvPicPr>
        <p:blipFill>
          <a:blip r:embed="rId2">
            <a:extLst/>
          </a:blip>
          <a:stretch>
            <a:fillRect/>
          </a:stretch>
        </p:blipFill>
        <p:spPr>
          <a:xfrm>
            <a:off x="187325" y="723900"/>
            <a:ext cx="12668251" cy="8445501"/>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Household Symbols…"/>
          <p:cNvSpPr/>
          <p:nvPr/>
        </p:nvSpPr>
        <p:spPr>
          <a:xfrm>
            <a:off x="3551411" y="1936750"/>
            <a:ext cx="5612123"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pPr>
            <a:r>
              <a:t>Household Symbols</a:t>
            </a:r>
          </a:p>
          <a:p>
            <a:pPr/>
            <a:r>
              <a:t>Scevomorphic</a:t>
            </a:r>
          </a:p>
        </p:txBody>
      </p:sp>
      <p:pic>
        <p:nvPicPr>
          <p:cNvPr id="473" name="droppedImage.tiff" descr="droppedImage.tiff"/>
          <p:cNvPicPr>
            <a:picLocks noChangeAspect="1"/>
          </p:cNvPicPr>
          <p:nvPr/>
        </p:nvPicPr>
        <p:blipFill>
          <a:blip r:embed="rId2">
            <a:extLst/>
          </a:blip>
          <a:stretch>
            <a:fillRect/>
          </a:stretch>
        </p:blipFill>
        <p:spPr>
          <a:xfrm>
            <a:off x="1295400" y="5302250"/>
            <a:ext cx="2160905" cy="3162301"/>
          </a:xfrm>
          <a:prstGeom prst="rect">
            <a:avLst/>
          </a:prstGeom>
          <a:ln w="12700">
            <a:miter lim="400000"/>
          </a:ln>
        </p:spPr>
      </p:pic>
      <p:pic>
        <p:nvPicPr>
          <p:cNvPr id="474" name="droppedImage.tiff" descr="droppedImage.tiff"/>
          <p:cNvPicPr>
            <a:picLocks noChangeAspect="1"/>
          </p:cNvPicPr>
          <p:nvPr/>
        </p:nvPicPr>
        <p:blipFill>
          <a:blip r:embed="rId3">
            <a:extLst/>
          </a:blip>
          <a:stretch>
            <a:fillRect/>
          </a:stretch>
        </p:blipFill>
        <p:spPr>
          <a:xfrm>
            <a:off x="6667500" y="5232400"/>
            <a:ext cx="2375006" cy="3162300"/>
          </a:xfrm>
          <a:prstGeom prst="rect">
            <a:avLst/>
          </a:prstGeom>
          <a:ln w="12700">
            <a:miter lim="400000"/>
          </a:ln>
        </p:spPr>
      </p:pic>
      <p:pic>
        <p:nvPicPr>
          <p:cNvPr id="475" name="droppedImage.tiff" descr="droppedImage.tiff"/>
          <p:cNvPicPr>
            <a:picLocks noChangeAspect="1"/>
          </p:cNvPicPr>
          <p:nvPr/>
        </p:nvPicPr>
        <p:blipFill>
          <a:blip r:embed="rId4">
            <a:extLst/>
          </a:blip>
          <a:stretch>
            <a:fillRect/>
          </a:stretch>
        </p:blipFill>
        <p:spPr>
          <a:xfrm>
            <a:off x="9391650" y="5224093"/>
            <a:ext cx="2387601" cy="3178841"/>
          </a:xfrm>
          <a:prstGeom prst="rect">
            <a:avLst/>
          </a:prstGeom>
          <a:ln w="12700">
            <a:miter lim="400000"/>
          </a:ln>
        </p:spPr>
      </p:pic>
      <p:pic>
        <p:nvPicPr>
          <p:cNvPr id="476" name="droppedImage.tiff" descr="droppedImage.tiff"/>
          <p:cNvPicPr>
            <a:picLocks noChangeAspect="1"/>
          </p:cNvPicPr>
          <p:nvPr/>
        </p:nvPicPr>
        <p:blipFill>
          <a:blip r:embed="rId5">
            <a:extLst/>
          </a:blip>
          <a:stretch>
            <a:fillRect/>
          </a:stretch>
        </p:blipFill>
        <p:spPr>
          <a:xfrm>
            <a:off x="3797300" y="5232400"/>
            <a:ext cx="2451101" cy="3179806"/>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ieve (Resheto)"/>
          <p:cNvSpPr/>
          <p:nvPr/>
        </p:nvSpPr>
        <p:spPr>
          <a:xfrm>
            <a:off x="4332727" y="1384300"/>
            <a:ext cx="432889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Sieve (Resheto)</a:t>
            </a:r>
          </a:p>
        </p:txBody>
      </p:sp>
      <p:sp>
        <p:nvSpPr>
          <p:cNvPr id="479" name="Plowed fields"/>
          <p:cNvSpPr/>
          <p:nvPr/>
        </p:nvSpPr>
        <p:spPr>
          <a:xfrm>
            <a:off x="5018620" y="2260600"/>
            <a:ext cx="295710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Plowed fields</a:t>
            </a:r>
          </a:p>
        </p:txBody>
      </p:sp>
      <p:sp>
        <p:nvSpPr>
          <p:cNvPr id="480"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1"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2"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3"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4"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5"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6"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7"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8"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89"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90" name="droppedImage.tiff" descr="droppedImage.tiff"/>
          <p:cNvPicPr>
            <a:picLocks noChangeAspect="1"/>
          </p:cNvPicPr>
          <p:nvPr/>
        </p:nvPicPr>
        <p:blipFill>
          <a:blip r:embed="rId2">
            <a:extLst/>
          </a:blip>
          <a:stretch>
            <a:fillRect/>
          </a:stretch>
        </p:blipFill>
        <p:spPr>
          <a:xfrm>
            <a:off x="2654300" y="3784600"/>
            <a:ext cx="7747000" cy="1460500"/>
          </a:xfrm>
          <a:prstGeom prst="rect">
            <a:avLst/>
          </a:prstGeom>
          <a:ln w="12700">
            <a:miter lim="400000"/>
          </a:ln>
        </p:spPr>
      </p:pic>
      <p:pic>
        <p:nvPicPr>
          <p:cNvPr id="491" name="droppedImage.tiff" descr="droppedImage.tiff"/>
          <p:cNvPicPr>
            <a:picLocks noChangeAspect="1"/>
          </p:cNvPicPr>
          <p:nvPr/>
        </p:nvPicPr>
        <p:blipFill>
          <a:blip r:embed="rId3">
            <a:extLst/>
          </a:blip>
          <a:stretch>
            <a:fillRect/>
          </a:stretch>
        </p:blipFill>
        <p:spPr>
          <a:xfrm>
            <a:off x="1245901" y="5992641"/>
            <a:ext cx="2330897" cy="3149602"/>
          </a:xfrm>
          <a:prstGeom prst="rect">
            <a:avLst/>
          </a:prstGeom>
          <a:ln w="12700">
            <a:miter lim="400000"/>
          </a:ln>
        </p:spPr>
      </p:pic>
      <p:pic>
        <p:nvPicPr>
          <p:cNvPr id="492" name="droppedImage.tiff" descr="droppedImage.tiff"/>
          <p:cNvPicPr>
            <a:picLocks noChangeAspect="1"/>
          </p:cNvPicPr>
          <p:nvPr/>
        </p:nvPicPr>
        <p:blipFill>
          <a:blip r:embed="rId4">
            <a:extLst/>
          </a:blip>
          <a:stretch>
            <a:fillRect/>
          </a:stretch>
        </p:blipFill>
        <p:spPr>
          <a:xfrm>
            <a:off x="3936500" y="5962650"/>
            <a:ext cx="2515600" cy="3200401"/>
          </a:xfrm>
          <a:prstGeom prst="rect">
            <a:avLst/>
          </a:prstGeom>
          <a:ln w="12700">
            <a:miter lim="400000"/>
          </a:ln>
        </p:spPr>
      </p:pic>
      <p:pic>
        <p:nvPicPr>
          <p:cNvPr id="493" name="droppedImage.tiff" descr="droppedImage.tiff"/>
          <p:cNvPicPr>
            <a:picLocks noChangeAspect="1"/>
          </p:cNvPicPr>
          <p:nvPr/>
        </p:nvPicPr>
        <p:blipFill>
          <a:blip r:embed="rId5">
            <a:extLst/>
          </a:blip>
          <a:stretch>
            <a:fillRect/>
          </a:stretch>
        </p:blipFill>
        <p:spPr>
          <a:xfrm>
            <a:off x="6794500" y="5842000"/>
            <a:ext cx="2291522" cy="3175000"/>
          </a:xfrm>
          <a:prstGeom prst="rect">
            <a:avLst/>
          </a:prstGeom>
          <a:ln w="12700">
            <a:miter lim="400000"/>
          </a:ln>
        </p:spPr>
      </p:pic>
      <p:pic>
        <p:nvPicPr>
          <p:cNvPr id="494" name="droppedImage.tiff" descr="droppedImage.tiff"/>
          <p:cNvPicPr>
            <a:picLocks noChangeAspect="1"/>
          </p:cNvPicPr>
          <p:nvPr/>
        </p:nvPicPr>
        <p:blipFill>
          <a:blip r:embed="rId6">
            <a:extLst/>
          </a:blip>
          <a:stretch>
            <a:fillRect/>
          </a:stretch>
        </p:blipFill>
        <p:spPr>
          <a:xfrm>
            <a:off x="9499600" y="5843643"/>
            <a:ext cx="2324101" cy="3171713"/>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Rakes, combs"/>
          <p:cNvSpPr/>
          <p:nvPr/>
        </p:nvSpPr>
        <p:spPr>
          <a:xfrm>
            <a:off x="4601641" y="1384300"/>
            <a:ext cx="379106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Rakes, combs</a:t>
            </a:r>
          </a:p>
        </p:txBody>
      </p:sp>
      <p:sp>
        <p:nvSpPr>
          <p:cNvPr id="497" name="Cloud symbols: rain, water"/>
          <p:cNvSpPr/>
          <p:nvPr/>
        </p:nvSpPr>
        <p:spPr>
          <a:xfrm>
            <a:off x="3584717" y="2260600"/>
            <a:ext cx="582491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Cloud symbols: rain, water</a:t>
            </a:r>
          </a:p>
        </p:txBody>
      </p:sp>
      <p:sp>
        <p:nvSpPr>
          <p:cNvPr id="498"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499"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0"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1"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2"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3"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4"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5"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6"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07"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08" name="droppedImage.tiff" descr="droppedImage.tiff"/>
          <p:cNvPicPr>
            <a:picLocks noChangeAspect="1"/>
          </p:cNvPicPr>
          <p:nvPr/>
        </p:nvPicPr>
        <p:blipFill>
          <a:blip r:embed="rId2">
            <a:extLst/>
          </a:blip>
          <a:stretch>
            <a:fillRect/>
          </a:stretch>
        </p:blipFill>
        <p:spPr>
          <a:xfrm>
            <a:off x="1651000" y="3562350"/>
            <a:ext cx="5313525" cy="1054101"/>
          </a:xfrm>
          <a:prstGeom prst="rect">
            <a:avLst/>
          </a:prstGeom>
          <a:ln w="12700">
            <a:miter lim="400000"/>
          </a:ln>
        </p:spPr>
      </p:pic>
      <p:pic>
        <p:nvPicPr>
          <p:cNvPr id="509" name="droppedImage.tiff" descr="droppedImage.tiff"/>
          <p:cNvPicPr>
            <a:picLocks noChangeAspect="1"/>
          </p:cNvPicPr>
          <p:nvPr/>
        </p:nvPicPr>
        <p:blipFill>
          <a:blip r:embed="rId3">
            <a:extLst/>
          </a:blip>
          <a:srcRect l="12600" t="0" r="12000" b="0"/>
          <a:stretch>
            <a:fillRect/>
          </a:stretch>
        </p:blipFill>
        <p:spPr>
          <a:xfrm>
            <a:off x="7035800" y="3390900"/>
            <a:ext cx="4787900" cy="1282700"/>
          </a:xfrm>
          <a:prstGeom prst="rect">
            <a:avLst/>
          </a:prstGeom>
          <a:ln w="12700">
            <a:miter lim="400000"/>
          </a:ln>
        </p:spPr>
      </p:pic>
      <p:pic>
        <p:nvPicPr>
          <p:cNvPr id="510" name="droppedImage.tiff" descr="droppedImage.tiff"/>
          <p:cNvPicPr>
            <a:picLocks noChangeAspect="1"/>
          </p:cNvPicPr>
          <p:nvPr/>
        </p:nvPicPr>
        <p:blipFill>
          <a:blip r:embed="rId4">
            <a:extLst/>
          </a:blip>
          <a:stretch>
            <a:fillRect/>
          </a:stretch>
        </p:blipFill>
        <p:spPr>
          <a:xfrm>
            <a:off x="1384300" y="5699897"/>
            <a:ext cx="2451101" cy="3179806"/>
          </a:xfrm>
          <a:prstGeom prst="rect">
            <a:avLst/>
          </a:prstGeom>
          <a:ln w="12700">
            <a:miter lim="400000"/>
          </a:ln>
        </p:spPr>
      </p:pic>
      <p:pic>
        <p:nvPicPr>
          <p:cNvPr id="511" name="droppedImage.tiff" descr="droppedImage.tiff"/>
          <p:cNvPicPr>
            <a:picLocks noChangeAspect="1"/>
          </p:cNvPicPr>
          <p:nvPr/>
        </p:nvPicPr>
        <p:blipFill>
          <a:blip r:embed="rId5">
            <a:extLst/>
          </a:blip>
          <a:stretch>
            <a:fillRect/>
          </a:stretch>
        </p:blipFill>
        <p:spPr>
          <a:xfrm>
            <a:off x="4105458" y="5694950"/>
            <a:ext cx="2336801" cy="3176999"/>
          </a:xfrm>
          <a:prstGeom prst="rect">
            <a:avLst/>
          </a:prstGeom>
          <a:ln w="12700">
            <a:miter lim="400000"/>
          </a:ln>
        </p:spPr>
      </p:pic>
      <p:pic>
        <p:nvPicPr>
          <p:cNvPr id="512" name="droppedImage.tiff" descr="droppedImage.tiff"/>
          <p:cNvPicPr>
            <a:picLocks noChangeAspect="1"/>
          </p:cNvPicPr>
          <p:nvPr/>
        </p:nvPicPr>
        <p:blipFill>
          <a:blip r:embed="rId6">
            <a:extLst/>
          </a:blip>
          <a:stretch>
            <a:fillRect/>
          </a:stretch>
        </p:blipFill>
        <p:spPr>
          <a:xfrm>
            <a:off x="6756400" y="5701223"/>
            <a:ext cx="2324101" cy="3164454"/>
          </a:xfrm>
          <a:prstGeom prst="rect">
            <a:avLst/>
          </a:prstGeom>
          <a:ln w="12700">
            <a:miter lim="400000"/>
          </a:ln>
        </p:spPr>
      </p:pic>
      <p:pic>
        <p:nvPicPr>
          <p:cNvPr id="513" name="droppedImage.tiff" descr="droppedImage.tiff"/>
          <p:cNvPicPr>
            <a:picLocks noChangeAspect="1"/>
          </p:cNvPicPr>
          <p:nvPr/>
        </p:nvPicPr>
        <p:blipFill>
          <a:blip r:embed="rId7">
            <a:extLst/>
          </a:blip>
          <a:stretch>
            <a:fillRect/>
          </a:stretch>
        </p:blipFill>
        <p:spPr>
          <a:xfrm>
            <a:off x="9372600" y="5695950"/>
            <a:ext cx="2371726" cy="3162301"/>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Windmills (Svarha)"/>
          <p:cNvSpPr/>
          <p:nvPr/>
        </p:nvSpPr>
        <p:spPr>
          <a:xfrm>
            <a:off x="3854542" y="1384300"/>
            <a:ext cx="5285260"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Windmills (Svarha)</a:t>
            </a:r>
          </a:p>
        </p:txBody>
      </p:sp>
      <p:sp>
        <p:nvSpPr>
          <p:cNvPr id="516" name="Svaroh: movement of the sun across the sky"/>
          <p:cNvSpPr/>
          <p:nvPr/>
        </p:nvSpPr>
        <p:spPr>
          <a:xfrm>
            <a:off x="1700237" y="2260600"/>
            <a:ext cx="959387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Svaroh: movement of the sun across the sky</a:t>
            </a:r>
          </a:p>
        </p:txBody>
      </p:sp>
      <p:sp>
        <p:nvSpPr>
          <p:cNvPr id="517"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18"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19"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0"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1"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2"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3"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4"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5"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26"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27" name="droppedImage.tiff" descr="droppedImage.tiff"/>
          <p:cNvPicPr>
            <a:picLocks noChangeAspect="1"/>
          </p:cNvPicPr>
          <p:nvPr/>
        </p:nvPicPr>
        <p:blipFill>
          <a:blip r:embed="rId2">
            <a:extLst/>
          </a:blip>
          <a:stretch>
            <a:fillRect/>
          </a:stretch>
        </p:blipFill>
        <p:spPr>
          <a:xfrm>
            <a:off x="4203700" y="3441700"/>
            <a:ext cx="4546600" cy="1435100"/>
          </a:xfrm>
          <a:prstGeom prst="rect">
            <a:avLst/>
          </a:prstGeom>
          <a:ln w="12700">
            <a:miter lim="400000"/>
          </a:ln>
        </p:spPr>
      </p:pic>
      <p:pic>
        <p:nvPicPr>
          <p:cNvPr id="528" name="droppedImage.tiff" descr="droppedImage.tiff"/>
          <p:cNvPicPr>
            <a:picLocks noChangeAspect="1"/>
          </p:cNvPicPr>
          <p:nvPr/>
        </p:nvPicPr>
        <p:blipFill>
          <a:blip r:embed="rId3">
            <a:extLst/>
          </a:blip>
          <a:stretch>
            <a:fillRect/>
          </a:stretch>
        </p:blipFill>
        <p:spPr>
          <a:xfrm>
            <a:off x="1112157" y="5581650"/>
            <a:ext cx="2267858" cy="3175000"/>
          </a:xfrm>
          <a:prstGeom prst="rect">
            <a:avLst/>
          </a:prstGeom>
          <a:ln w="12700">
            <a:miter lim="400000"/>
          </a:ln>
        </p:spPr>
      </p:pic>
      <p:pic>
        <p:nvPicPr>
          <p:cNvPr id="529" name="droppedImage.tiff" descr="droppedImage.tiff"/>
          <p:cNvPicPr>
            <a:picLocks noChangeAspect="1"/>
          </p:cNvPicPr>
          <p:nvPr/>
        </p:nvPicPr>
        <p:blipFill>
          <a:blip r:embed="rId4">
            <a:extLst/>
          </a:blip>
          <a:stretch>
            <a:fillRect/>
          </a:stretch>
        </p:blipFill>
        <p:spPr>
          <a:xfrm>
            <a:off x="3886200" y="5574542"/>
            <a:ext cx="2451100" cy="3189216"/>
          </a:xfrm>
          <a:prstGeom prst="rect">
            <a:avLst/>
          </a:prstGeom>
          <a:ln w="12700">
            <a:miter lim="400000"/>
          </a:ln>
        </p:spPr>
      </p:pic>
      <p:pic>
        <p:nvPicPr>
          <p:cNvPr id="530" name="droppedImage.tiff" descr="droppedImage.tiff"/>
          <p:cNvPicPr>
            <a:picLocks noChangeAspect="1"/>
          </p:cNvPicPr>
          <p:nvPr/>
        </p:nvPicPr>
        <p:blipFill>
          <a:blip r:embed="rId5">
            <a:extLst/>
          </a:blip>
          <a:stretch>
            <a:fillRect/>
          </a:stretch>
        </p:blipFill>
        <p:spPr>
          <a:xfrm>
            <a:off x="6845300" y="5575300"/>
            <a:ext cx="2338575" cy="3187700"/>
          </a:xfrm>
          <a:prstGeom prst="rect">
            <a:avLst/>
          </a:prstGeom>
          <a:ln w="12700">
            <a:miter lim="400000"/>
          </a:ln>
        </p:spPr>
      </p:pic>
      <p:pic>
        <p:nvPicPr>
          <p:cNvPr id="531" name="droppedImage.tiff" descr="droppedImage.tiff"/>
          <p:cNvPicPr>
            <a:picLocks noChangeAspect="1"/>
          </p:cNvPicPr>
          <p:nvPr/>
        </p:nvPicPr>
        <p:blipFill>
          <a:blip r:embed="rId6">
            <a:extLst/>
          </a:blip>
          <a:stretch>
            <a:fillRect/>
          </a:stretch>
        </p:blipFill>
        <p:spPr>
          <a:xfrm>
            <a:off x="9626600" y="5568950"/>
            <a:ext cx="2453144" cy="31877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Religious Symbols"/>
          <p:cNvSpPr/>
          <p:nvPr/>
        </p:nvSpPr>
        <p:spPr>
          <a:xfrm>
            <a:off x="3788550" y="1936750"/>
            <a:ext cx="5137845" cy="1346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Religious Symbols</a:t>
            </a:r>
          </a:p>
        </p:txBody>
      </p:sp>
      <p:pic>
        <p:nvPicPr>
          <p:cNvPr id="534" name="droppedImage.tiff" descr="droppedImage.tiff"/>
          <p:cNvPicPr>
            <a:picLocks noChangeAspect="1"/>
          </p:cNvPicPr>
          <p:nvPr/>
        </p:nvPicPr>
        <p:blipFill>
          <a:blip r:embed="rId2">
            <a:extLst/>
          </a:blip>
          <a:stretch>
            <a:fillRect/>
          </a:stretch>
        </p:blipFill>
        <p:spPr>
          <a:xfrm>
            <a:off x="1320800" y="5067300"/>
            <a:ext cx="2363514" cy="3200400"/>
          </a:xfrm>
          <a:prstGeom prst="rect">
            <a:avLst/>
          </a:prstGeom>
          <a:ln w="12700">
            <a:miter lim="400000"/>
          </a:ln>
        </p:spPr>
      </p:pic>
      <p:pic>
        <p:nvPicPr>
          <p:cNvPr id="535" name="droppedImage.tiff" descr="droppedImage.tiff"/>
          <p:cNvPicPr>
            <a:picLocks noChangeAspect="1"/>
          </p:cNvPicPr>
          <p:nvPr/>
        </p:nvPicPr>
        <p:blipFill>
          <a:blip r:embed="rId3">
            <a:extLst/>
          </a:blip>
          <a:stretch>
            <a:fillRect/>
          </a:stretch>
        </p:blipFill>
        <p:spPr>
          <a:xfrm>
            <a:off x="4102100" y="5071325"/>
            <a:ext cx="2311400" cy="3192350"/>
          </a:xfrm>
          <a:prstGeom prst="rect">
            <a:avLst/>
          </a:prstGeom>
          <a:ln w="12700">
            <a:miter lim="400000"/>
          </a:ln>
        </p:spPr>
      </p:pic>
      <p:pic>
        <p:nvPicPr>
          <p:cNvPr id="536" name="droppedImage.tiff" descr="droppedImage.tiff"/>
          <p:cNvPicPr>
            <a:picLocks noChangeAspect="1"/>
          </p:cNvPicPr>
          <p:nvPr/>
        </p:nvPicPr>
        <p:blipFill>
          <a:blip r:embed="rId4">
            <a:extLst/>
          </a:blip>
          <a:stretch>
            <a:fillRect/>
          </a:stretch>
        </p:blipFill>
        <p:spPr>
          <a:xfrm>
            <a:off x="6832600" y="5092700"/>
            <a:ext cx="2238375" cy="3175000"/>
          </a:xfrm>
          <a:prstGeom prst="rect">
            <a:avLst/>
          </a:prstGeom>
          <a:ln w="12700">
            <a:miter lim="400000"/>
          </a:ln>
        </p:spPr>
      </p:pic>
      <p:grpSp>
        <p:nvGrpSpPr>
          <p:cNvPr id="539" name="IMG_3971.tiff"/>
          <p:cNvGrpSpPr/>
          <p:nvPr/>
        </p:nvGrpSpPr>
        <p:grpSpPr>
          <a:xfrm>
            <a:off x="9383667" y="4924800"/>
            <a:ext cx="2606766" cy="3489701"/>
            <a:chOff x="0" y="0"/>
            <a:chExt cx="2606764" cy="3489699"/>
          </a:xfrm>
        </p:grpSpPr>
        <p:pic>
          <p:nvPicPr>
            <p:cNvPr id="538" name="IMG_3971.tiff" descr="IMG_3971.tiff"/>
            <p:cNvPicPr>
              <a:picLocks noChangeAspect="1"/>
            </p:cNvPicPr>
            <p:nvPr/>
          </p:nvPicPr>
          <p:blipFill>
            <a:blip r:embed="rId5">
              <a:extLst/>
            </a:blip>
            <a:srcRect l="10595" t="10595" r="11868" b="6401"/>
            <a:stretch>
              <a:fillRect/>
            </a:stretch>
          </p:blipFill>
          <p:spPr>
            <a:xfrm>
              <a:off x="115798" y="155199"/>
              <a:ext cx="2375168" cy="3179427"/>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5"/>
                    <a:pt x="2881" y="3015"/>
                  </a:cubicBezTo>
                  <a:cubicBezTo>
                    <a:pt x="-961" y="7037"/>
                    <a:pt x="-961" y="13558"/>
                    <a:pt x="2881" y="17579"/>
                  </a:cubicBezTo>
                  <a:cubicBezTo>
                    <a:pt x="6723" y="21600"/>
                    <a:pt x="12955" y="21600"/>
                    <a:pt x="16797" y="17579"/>
                  </a:cubicBezTo>
                  <a:cubicBezTo>
                    <a:pt x="20639" y="13558"/>
                    <a:pt x="20639" y="7037"/>
                    <a:pt x="16797" y="3015"/>
                  </a:cubicBezTo>
                  <a:cubicBezTo>
                    <a:pt x="14876" y="1005"/>
                    <a:pt x="12357" y="0"/>
                    <a:pt x="9839" y="0"/>
                  </a:cubicBezTo>
                  <a:close/>
                </a:path>
              </a:pathLst>
            </a:custGeom>
            <a:ln>
              <a:noFill/>
            </a:ln>
            <a:effectLst/>
          </p:spPr>
        </p:pic>
        <p:pic>
          <p:nvPicPr>
            <p:cNvPr id="537" name="IMG_3971.tiff" descr="IMG_3971.tiff"/>
            <p:cNvPicPr>
              <a:picLocks noChangeAspect="0"/>
            </p:cNvPicPr>
            <p:nvPr/>
          </p:nvPicPr>
          <p:blipFill>
            <a:blip r:embed="rId6">
              <a:extLst/>
            </a:blip>
            <a:stretch>
              <a:fillRect/>
            </a:stretch>
          </p:blipFill>
          <p:spPr>
            <a:xfrm>
              <a:off x="-1" y="-1"/>
              <a:ext cx="2606766" cy="3489701"/>
            </a:xfrm>
            <a:prstGeom prst="rect">
              <a:avLst/>
            </a:prstGeom>
            <a:effectLst/>
          </p:spPr>
        </p:pic>
      </p:gr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Ruzha (Mallow)"/>
          <p:cNvSpPr/>
          <p:nvPr/>
        </p:nvSpPr>
        <p:spPr>
          <a:xfrm>
            <a:off x="4351610" y="1384300"/>
            <a:ext cx="429112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Ruzha (Mallow)</a:t>
            </a:r>
          </a:p>
        </p:txBody>
      </p:sp>
      <p:sp>
        <p:nvSpPr>
          <p:cNvPr id="542" name="Sun symbol"/>
          <p:cNvSpPr/>
          <p:nvPr/>
        </p:nvSpPr>
        <p:spPr>
          <a:xfrm>
            <a:off x="5213046" y="2260600"/>
            <a:ext cx="256825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Sun symbol</a:t>
            </a:r>
          </a:p>
        </p:txBody>
      </p:sp>
      <p:sp>
        <p:nvSpPr>
          <p:cNvPr id="543"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4"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5"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6"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7"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8"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49"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50"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51"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52"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53" name="Sun 2.tiff" descr="Sun 2.tiff"/>
          <p:cNvPicPr>
            <a:picLocks noChangeAspect="1"/>
          </p:cNvPicPr>
          <p:nvPr/>
        </p:nvPicPr>
        <p:blipFill>
          <a:blip r:embed="rId2">
            <a:extLst/>
          </a:blip>
          <a:stretch>
            <a:fillRect/>
          </a:stretch>
        </p:blipFill>
        <p:spPr>
          <a:xfrm>
            <a:off x="7391400" y="3176587"/>
            <a:ext cx="1680791" cy="1701801"/>
          </a:xfrm>
          <a:prstGeom prst="rect">
            <a:avLst/>
          </a:prstGeom>
          <a:ln w="12700">
            <a:miter lim="400000"/>
          </a:ln>
        </p:spPr>
      </p:pic>
      <p:pic>
        <p:nvPicPr>
          <p:cNvPr id="554" name="Sun 3.tiff" descr="Sun 3.tiff"/>
          <p:cNvPicPr>
            <a:picLocks noChangeAspect="1"/>
          </p:cNvPicPr>
          <p:nvPr/>
        </p:nvPicPr>
        <p:blipFill>
          <a:blip r:embed="rId3">
            <a:extLst/>
          </a:blip>
          <a:stretch>
            <a:fillRect/>
          </a:stretch>
        </p:blipFill>
        <p:spPr>
          <a:xfrm>
            <a:off x="5410200" y="3187700"/>
            <a:ext cx="1706336" cy="1676400"/>
          </a:xfrm>
          <a:prstGeom prst="rect">
            <a:avLst/>
          </a:prstGeom>
          <a:ln w="12700">
            <a:miter lim="400000"/>
          </a:ln>
        </p:spPr>
      </p:pic>
      <p:pic>
        <p:nvPicPr>
          <p:cNvPr id="555" name="Ruzha 3.tiff" descr="Ruzha 3.tiff"/>
          <p:cNvPicPr>
            <a:picLocks noChangeAspect="1"/>
          </p:cNvPicPr>
          <p:nvPr/>
        </p:nvPicPr>
        <p:blipFill>
          <a:blip r:embed="rId4">
            <a:extLst/>
          </a:blip>
          <a:stretch>
            <a:fillRect/>
          </a:stretch>
        </p:blipFill>
        <p:spPr>
          <a:xfrm>
            <a:off x="3632200" y="3213099"/>
            <a:ext cx="1500622" cy="1676401"/>
          </a:xfrm>
          <a:prstGeom prst="rect">
            <a:avLst/>
          </a:prstGeom>
          <a:ln w="12700">
            <a:miter lim="400000"/>
          </a:ln>
        </p:spPr>
      </p:pic>
      <p:pic>
        <p:nvPicPr>
          <p:cNvPr id="556" name="IMG_7026.jpg" descr="IMG_7026.jpg"/>
          <p:cNvPicPr>
            <a:picLocks noChangeAspect="1"/>
          </p:cNvPicPr>
          <p:nvPr/>
        </p:nvPicPr>
        <p:blipFill>
          <a:blip r:embed="rId5">
            <a:extLst/>
          </a:blip>
          <a:srcRect l="12261" t="7142" r="9420" b="6169"/>
          <a:stretch>
            <a:fillRect/>
          </a:stretch>
        </p:blipFill>
        <p:spPr>
          <a:xfrm>
            <a:off x="1412380" y="5924550"/>
            <a:ext cx="2313103" cy="320037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41" y="0"/>
                </a:moveTo>
                <a:cubicBezTo>
                  <a:pt x="7322" y="0"/>
                  <a:pt x="4803" y="1005"/>
                  <a:pt x="2882" y="3016"/>
                </a:cubicBezTo>
                <a:cubicBezTo>
                  <a:pt x="-961" y="7038"/>
                  <a:pt x="-961" y="13557"/>
                  <a:pt x="2882" y="17579"/>
                </a:cubicBezTo>
                <a:cubicBezTo>
                  <a:pt x="6725" y="21600"/>
                  <a:pt x="12953" y="21600"/>
                  <a:pt x="16796" y="17579"/>
                </a:cubicBezTo>
                <a:cubicBezTo>
                  <a:pt x="20639" y="13557"/>
                  <a:pt x="20639" y="7038"/>
                  <a:pt x="16796" y="3016"/>
                </a:cubicBezTo>
                <a:cubicBezTo>
                  <a:pt x="14875" y="1005"/>
                  <a:pt x="12359" y="0"/>
                  <a:pt x="9841" y="0"/>
                </a:cubicBezTo>
                <a:close/>
              </a:path>
            </a:pathLst>
          </a:custGeom>
          <a:ln w="12700">
            <a:miter lim="400000"/>
          </a:ln>
        </p:spPr>
      </p:pic>
      <p:pic>
        <p:nvPicPr>
          <p:cNvPr id="557" name="IMG_7060.jpg" descr="IMG_7060.jpg"/>
          <p:cNvPicPr>
            <a:picLocks noChangeAspect="1"/>
          </p:cNvPicPr>
          <p:nvPr/>
        </p:nvPicPr>
        <p:blipFill>
          <a:blip r:embed="rId6">
            <a:extLst/>
          </a:blip>
          <a:srcRect l="9795" t="8125" r="6673" b="3437"/>
          <a:stretch>
            <a:fillRect/>
          </a:stretch>
        </p:blipFill>
        <p:spPr>
          <a:xfrm>
            <a:off x="4052538" y="5914490"/>
            <a:ext cx="2425767" cy="320781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1" y="3017"/>
                </a:cubicBezTo>
                <a:cubicBezTo>
                  <a:pt x="-961" y="7038"/>
                  <a:pt x="-961" y="13557"/>
                  <a:pt x="2881" y="17579"/>
                </a:cubicBezTo>
                <a:cubicBezTo>
                  <a:pt x="6724" y="21600"/>
                  <a:pt x="12954" y="21600"/>
                  <a:pt x="16797" y="17579"/>
                </a:cubicBezTo>
                <a:cubicBezTo>
                  <a:pt x="20639" y="13557"/>
                  <a:pt x="20639" y="7038"/>
                  <a:pt x="16797" y="3017"/>
                </a:cubicBezTo>
                <a:cubicBezTo>
                  <a:pt x="14875" y="1006"/>
                  <a:pt x="12357" y="0"/>
                  <a:pt x="9839" y="0"/>
                </a:cubicBezTo>
                <a:close/>
              </a:path>
            </a:pathLst>
          </a:custGeom>
          <a:ln w="12700">
            <a:miter lim="400000"/>
          </a:ln>
        </p:spPr>
      </p:pic>
      <p:pic>
        <p:nvPicPr>
          <p:cNvPr id="558" name="IMG_7081.jpg" descr="IMG_7081.jpg"/>
          <p:cNvPicPr>
            <a:picLocks noChangeAspect="1"/>
          </p:cNvPicPr>
          <p:nvPr/>
        </p:nvPicPr>
        <p:blipFill>
          <a:blip r:embed="rId7">
            <a:extLst/>
          </a:blip>
          <a:srcRect l="11804" t="8798" r="13950" b="7081"/>
          <a:stretch>
            <a:fillRect/>
          </a:stretch>
        </p:blipFill>
        <p:spPr>
          <a:xfrm>
            <a:off x="6851711" y="5899150"/>
            <a:ext cx="2273181" cy="3219433"/>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p:spPr>
      </p:pic>
      <p:pic>
        <p:nvPicPr>
          <p:cNvPr id="559" name="IMG_6958.jpg" descr="IMG_6958.jpg"/>
          <p:cNvPicPr>
            <a:picLocks noChangeAspect="1"/>
          </p:cNvPicPr>
          <p:nvPr/>
        </p:nvPicPr>
        <p:blipFill>
          <a:blip r:embed="rId8">
            <a:extLst/>
          </a:blip>
          <a:srcRect l="11718" t="6070" r="12722" b="6269"/>
          <a:stretch>
            <a:fillRect/>
          </a:stretch>
        </p:blipFill>
        <p:spPr>
          <a:xfrm>
            <a:off x="9506058" y="5931852"/>
            <a:ext cx="2196901" cy="3185933"/>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2" y="3017"/>
                </a:cubicBezTo>
                <a:cubicBezTo>
                  <a:pt x="-961" y="7038"/>
                  <a:pt x="-961" y="13558"/>
                  <a:pt x="2882" y="17579"/>
                </a:cubicBezTo>
                <a:cubicBezTo>
                  <a:pt x="6725" y="21600"/>
                  <a:pt x="12953" y="21600"/>
                  <a:pt x="16796" y="17579"/>
                </a:cubicBezTo>
                <a:cubicBezTo>
                  <a:pt x="20639" y="13558"/>
                  <a:pt x="20639" y="7038"/>
                  <a:pt x="16796" y="3017"/>
                </a:cubicBezTo>
                <a:cubicBezTo>
                  <a:pt x="14875" y="1006"/>
                  <a:pt x="12357" y="0"/>
                  <a:pt x="9839" y="0"/>
                </a:cubicBezTo>
                <a:close/>
              </a:path>
            </a:pathLst>
          </a:cu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Berehynia"/>
          <p:cNvSpPr/>
          <p:nvPr/>
        </p:nvSpPr>
        <p:spPr>
          <a:xfrm>
            <a:off x="5073445" y="1384300"/>
            <a:ext cx="284745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Berehynia</a:t>
            </a:r>
          </a:p>
        </p:txBody>
      </p:sp>
      <p:sp>
        <p:nvSpPr>
          <p:cNvPr id="562" name="The great goddess"/>
          <p:cNvSpPr/>
          <p:nvPr/>
        </p:nvSpPr>
        <p:spPr>
          <a:xfrm>
            <a:off x="4464515" y="2260600"/>
            <a:ext cx="406531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great goddess</a:t>
            </a:r>
          </a:p>
        </p:txBody>
      </p:sp>
      <p:sp>
        <p:nvSpPr>
          <p:cNvPr id="563"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4"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5"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6"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7"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8"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69"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70"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71"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72"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73" name="b0435fdf63f0.jpg" descr="b0435fdf63f0.jpg"/>
          <p:cNvPicPr>
            <a:picLocks noChangeAspect="1"/>
          </p:cNvPicPr>
          <p:nvPr/>
        </p:nvPicPr>
        <p:blipFill>
          <a:blip r:embed="rId2">
            <a:extLst/>
          </a:blip>
          <a:stretch>
            <a:fillRect/>
          </a:stretch>
        </p:blipFill>
        <p:spPr>
          <a:xfrm>
            <a:off x="7975600" y="3575527"/>
            <a:ext cx="2202757" cy="1638301"/>
          </a:xfrm>
          <a:prstGeom prst="rect">
            <a:avLst/>
          </a:prstGeom>
          <a:ln w="12700">
            <a:miter lim="400000"/>
          </a:ln>
        </p:spPr>
      </p:pic>
      <p:pic>
        <p:nvPicPr>
          <p:cNvPr id="574" name="Book005.jpg" descr="Book005.jpg"/>
          <p:cNvPicPr>
            <a:picLocks noChangeAspect="1"/>
          </p:cNvPicPr>
          <p:nvPr/>
        </p:nvPicPr>
        <p:blipFill>
          <a:blip r:embed="rId3">
            <a:extLst/>
          </a:blip>
          <a:stretch>
            <a:fillRect/>
          </a:stretch>
        </p:blipFill>
        <p:spPr>
          <a:xfrm>
            <a:off x="2578621" y="3622169"/>
            <a:ext cx="5339220" cy="1574801"/>
          </a:xfrm>
          <a:prstGeom prst="rect">
            <a:avLst/>
          </a:prstGeom>
          <a:ln w="12700">
            <a:miter lim="400000"/>
          </a:ln>
        </p:spPr>
      </p:pic>
      <p:pic>
        <p:nvPicPr>
          <p:cNvPr id="575" name="droppedImage.tiff" descr="droppedImage.tiff"/>
          <p:cNvPicPr>
            <a:picLocks noChangeAspect="1"/>
          </p:cNvPicPr>
          <p:nvPr/>
        </p:nvPicPr>
        <p:blipFill>
          <a:blip r:embed="rId4">
            <a:extLst/>
          </a:blip>
          <a:stretch>
            <a:fillRect/>
          </a:stretch>
        </p:blipFill>
        <p:spPr>
          <a:xfrm>
            <a:off x="254000" y="5846142"/>
            <a:ext cx="2400300" cy="3090516"/>
          </a:xfrm>
          <a:prstGeom prst="rect">
            <a:avLst/>
          </a:prstGeom>
          <a:ln w="12700">
            <a:miter lim="400000"/>
          </a:ln>
        </p:spPr>
      </p:pic>
      <p:pic>
        <p:nvPicPr>
          <p:cNvPr id="576" name="droppedImage.tiff" descr="droppedImage.tiff"/>
          <p:cNvPicPr>
            <a:picLocks noChangeAspect="1"/>
          </p:cNvPicPr>
          <p:nvPr/>
        </p:nvPicPr>
        <p:blipFill>
          <a:blip r:embed="rId5">
            <a:extLst/>
          </a:blip>
          <a:stretch>
            <a:fillRect/>
          </a:stretch>
        </p:blipFill>
        <p:spPr>
          <a:xfrm>
            <a:off x="5359400" y="5841739"/>
            <a:ext cx="2260600" cy="3127680"/>
          </a:xfrm>
          <a:prstGeom prst="rect">
            <a:avLst/>
          </a:prstGeom>
          <a:ln w="12700">
            <a:miter lim="400000"/>
          </a:ln>
        </p:spPr>
      </p:pic>
      <p:pic>
        <p:nvPicPr>
          <p:cNvPr id="577" name="droppedImage.tiff" descr="droppedImage.tiff"/>
          <p:cNvPicPr>
            <a:picLocks noChangeAspect="1"/>
          </p:cNvPicPr>
          <p:nvPr/>
        </p:nvPicPr>
        <p:blipFill>
          <a:blip r:embed="rId6">
            <a:extLst/>
          </a:blip>
          <a:stretch>
            <a:fillRect/>
          </a:stretch>
        </p:blipFill>
        <p:spPr>
          <a:xfrm>
            <a:off x="2794000" y="5858765"/>
            <a:ext cx="2336800" cy="3103370"/>
          </a:xfrm>
          <a:prstGeom prst="rect">
            <a:avLst/>
          </a:prstGeom>
          <a:ln w="12700">
            <a:miter lim="400000"/>
          </a:ln>
        </p:spPr>
      </p:pic>
      <p:pic>
        <p:nvPicPr>
          <p:cNvPr id="578" name="droppedImage.tiff" descr="droppedImage.tiff"/>
          <p:cNvPicPr>
            <a:picLocks noChangeAspect="1"/>
          </p:cNvPicPr>
          <p:nvPr/>
        </p:nvPicPr>
        <p:blipFill>
          <a:blip r:embed="rId7">
            <a:extLst/>
          </a:blip>
          <a:stretch>
            <a:fillRect/>
          </a:stretch>
        </p:blipFill>
        <p:spPr>
          <a:xfrm>
            <a:off x="7785100" y="5858842"/>
            <a:ext cx="2400300" cy="3090516"/>
          </a:xfrm>
          <a:prstGeom prst="rect">
            <a:avLst/>
          </a:prstGeom>
          <a:ln w="12700">
            <a:miter lim="400000"/>
          </a:ln>
        </p:spPr>
      </p:pic>
      <p:pic>
        <p:nvPicPr>
          <p:cNvPr id="579" name="droppedImage.tiff" descr="droppedImage.tiff"/>
          <p:cNvPicPr>
            <a:picLocks noChangeAspect="1"/>
          </p:cNvPicPr>
          <p:nvPr/>
        </p:nvPicPr>
        <p:blipFill>
          <a:blip r:embed="rId8">
            <a:extLst/>
          </a:blip>
          <a:stretch>
            <a:fillRect/>
          </a:stretch>
        </p:blipFill>
        <p:spPr>
          <a:xfrm>
            <a:off x="10248900" y="5845463"/>
            <a:ext cx="2400300" cy="3117274"/>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erpent (Zmiya)"/>
          <p:cNvSpPr/>
          <p:nvPr/>
        </p:nvSpPr>
        <p:spPr>
          <a:xfrm>
            <a:off x="4234017" y="1384300"/>
            <a:ext cx="452631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Serpent (Zmiya)</a:t>
            </a:r>
          </a:p>
        </p:txBody>
      </p:sp>
      <p:sp>
        <p:nvSpPr>
          <p:cNvPr id="582" name="Water god"/>
          <p:cNvSpPr/>
          <p:nvPr/>
        </p:nvSpPr>
        <p:spPr>
          <a:xfrm>
            <a:off x="5273730" y="2260600"/>
            <a:ext cx="244688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Water god</a:t>
            </a:r>
          </a:p>
        </p:txBody>
      </p:sp>
      <p:sp>
        <p:nvSpPr>
          <p:cNvPr id="583"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4"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5" name="Oval"/>
          <p:cNvSpPr/>
          <p:nvPr/>
        </p:nvSpPr>
        <p:spPr>
          <a:xfrm>
            <a:off x="54102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6"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7"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8"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89"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90"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91"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592"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93" name="sigma1_g.jpg" descr="sigma1_g.jpg"/>
          <p:cNvPicPr>
            <a:picLocks noChangeAspect="1"/>
          </p:cNvPicPr>
          <p:nvPr/>
        </p:nvPicPr>
        <p:blipFill>
          <a:blip r:embed="rId2">
            <a:extLst/>
          </a:blip>
          <a:stretch>
            <a:fillRect/>
          </a:stretch>
        </p:blipFill>
        <p:spPr>
          <a:xfrm>
            <a:off x="6896100" y="3771900"/>
            <a:ext cx="1130301" cy="1130301"/>
          </a:xfrm>
          <a:prstGeom prst="rect">
            <a:avLst/>
          </a:prstGeom>
          <a:ln w="12700">
            <a:miter lim="400000"/>
          </a:ln>
        </p:spPr>
      </p:pic>
      <p:pic>
        <p:nvPicPr>
          <p:cNvPr id="594" name="uzor12.jpg" descr="uzor12.jpg"/>
          <p:cNvPicPr>
            <a:picLocks noChangeAspect="1"/>
          </p:cNvPicPr>
          <p:nvPr/>
        </p:nvPicPr>
        <p:blipFill>
          <a:blip r:embed="rId3">
            <a:extLst/>
          </a:blip>
          <a:stretch>
            <a:fillRect/>
          </a:stretch>
        </p:blipFill>
        <p:spPr>
          <a:xfrm>
            <a:off x="3667022" y="3759136"/>
            <a:ext cx="3441701" cy="1066928"/>
          </a:xfrm>
          <a:prstGeom prst="rect">
            <a:avLst/>
          </a:prstGeom>
          <a:ln w="12700">
            <a:miter lim="400000"/>
          </a:ln>
        </p:spPr>
      </p:pic>
      <p:pic>
        <p:nvPicPr>
          <p:cNvPr id="595" name="Zmiya.tiff" descr="Zmiya.tiff"/>
          <p:cNvPicPr>
            <a:picLocks noChangeAspect="1"/>
          </p:cNvPicPr>
          <p:nvPr/>
        </p:nvPicPr>
        <p:blipFill>
          <a:blip r:embed="rId4">
            <a:extLst/>
          </a:blip>
          <a:stretch>
            <a:fillRect/>
          </a:stretch>
        </p:blipFill>
        <p:spPr>
          <a:xfrm>
            <a:off x="8191500" y="3759514"/>
            <a:ext cx="1225808" cy="1168401"/>
          </a:xfrm>
          <a:prstGeom prst="rect">
            <a:avLst/>
          </a:prstGeom>
          <a:ln w="12700">
            <a:miter lim="400000"/>
          </a:ln>
        </p:spPr>
      </p:pic>
      <p:pic>
        <p:nvPicPr>
          <p:cNvPr id="596" name="droppedImage.tiff" descr="droppedImage.tiff"/>
          <p:cNvPicPr>
            <a:picLocks noChangeAspect="1"/>
          </p:cNvPicPr>
          <p:nvPr/>
        </p:nvPicPr>
        <p:blipFill>
          <a:blip r:embed="rId5">
            <a:extLst/>
          </a:blip>
          <a:stretch>
            <a:fillRect/>
          </a:stretch>
        </p:blipFill>
        <p:spPr>
          <a:xfrm rot="16173825">
            <a:off x="9011427" y="6099683"/>
            <a:ext cx="3173854" cy="2463801"/>
          </a:xfrm>
          <a:prstGeom prst="rect">
            <a:avLst/>
          </a:prstGeom>
          <a:ln w="12700">
            <a:miter lim="400000"/>
          </a:ln>
        </p:spPr>
      </p:pic>
      <p:pic>
        <p:nvPicPr>
          <p:cNvPr id="597" name="droppedImage.tiff" descr="droppedImage.tiff"/>
          <p:cNvPicPr>
            <a:picLocks noChangeAspect="1"/>
          </p:cNvPicPr>
          <p:nvPr/>
        </p:nvPicPr>
        <p:blipFill>
          <a:blip r:embed="rId6">
            <a:extLst/>
          </a:blip>
          <a:stretch>
            <a:fillRect/>
          </a:stretch>
        </p:blipFill>
        <p:spPr>
          <a:xfrm>
            <a:off x="4151133" y="5746750"/>
            <a:ext cx="2254858" cy="3162301"/>
          </a:xfrm>
          <a:prstGeom prst="rect">
            <a:avLst/>
          </a:prstGeom>
          <a:ln w="12700">
            <a:miter lim="400000"/>
          </a:ln>
        </p:spPr>
      </p:pic>
      <p:pic>
        <p:nvPicPr>
          <p:cNvPr id="598" name="droppedImage.tiff" descr="droppedImage.tiff"/>
          <p:cNvPicPr>
            <a:picLocks noChangeAspect="1"/>
          </p:cNvPicPr>
          <p:nvPr/>
        </p:nvPicPr>
        <p:blipFill>
          <a:blip r:embed="rId7">
            <a:extLst/>
          </a:blip>
          <a:stretch>
            <a:fillRect/>
          </a:stretch>
        </p:blipFill>
        <p:spPr>
          <a:xfrm>
            <a:off x="1384300" y="5759450"/>
            <a:ext cx="2378600" cy="3162301"/>
          </a:xfrm>
          <a:prstGeom prst="rect">
            <a:avLst/>
          </a:prstGeom>
          <a:ln w="12700">
            <a:miter lim="400000"/>
          </a:ln>
        </p:spPr>
      </p:pic>
      <p:pic>
        <p:nvPicPr>
          <p:cNvPr id="599" name="droppedImage.tiff" descr="droppedImage.tiff"/>
          <p:cNvPicPr>
            <a:picLocks noChangeAspect="1"/>
          </p:cNvPicPr>
          <p:nvPr/>
        </p:nvPicPr>
        <p:blipFill>
          <a:blip r:embed="rId8">
            <a:extLst/>
          </a:blip>
          <a:stretch>
            <a:fillRect/>
          </a:stretch>
        </p:blipFill>
        <p:spPr>
          <a:xfrm>
            <a:off x="6756400" y="5734853"/>
            <a:ext cx="2298701" cy="3198794"/>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Cross"/>
          <p:cNvSpPr/>
          <p:nvPr/>
        </p:nvSpPr>
        <p:spPr>
          <a:xfrm>
            <a:off x="5692923" y="1384300"/>
            <a:ext cx="1608498"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Cross</a:t>
            </a:r>
          </a:p>
        </p:txBody>
      </p:sp>
      <p:sp>
        <p:nvSpPr>
          <p:cNvPr id="602" name="Sun Symbol"/>
          <p:cNvSpPr/>
          <p:nvPr/>
        </p:nvSpPr>
        <p:spPr>
          <a:xfrm>
            <a:off x="5193512" y="2260600"/>
            <a:ext cx="2607321"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Sun Symbol</a:t>
            </a:r>
          </a:p>
        </p:txBody>
      </p:sp>
      <p:sp>
        <p:nvSpPr>
          <p:cNvPr id="603"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4"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5"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6"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7"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8"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09"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10"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11"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612" name="34.tiff" descr="34.tiff"/>
          <p:cNvPicPr>
            <a:picLocks noChangeAspect="1"/>
          </p:cNvPicPr>
          <p:nvPr/>
        </p:nvPicPr>
        <p:blipFill>
          <a:blip r:embed="rId2">
            <a:extLst/>
          </a:blip>
          <a:srcRect l="0" t="0" r="0" b="71734"/>
          <a:stretch>
            <a:fillRect/>
          </a:stretch>
        </p:blipFill>
        <p:spPr>
          <a:xfrm>
            <a:off x="3524942" y="4283253"/>
            <a:ext cx="6226249" cy="1017225"/>
          </a:xfrm>
          <a:prstGeom prst="rect">
            <a:avLst/>
          </a:prstGeom>
          <a:ln w="12700">
            <a:miter lim="400000"/>
          </a:ln>
        </p:spPr>
      </p:pic>
      <p:pic>
        <p:nvPicPr>
          <p:cNvPr id="613" name="34.jpg" descr="34.jpg"/>
          <p:cNvPicPr>
            <a:picLocks noChangeAspect="1"/>
          </p:cNvPicPr>
          <p:nvPr/>
        </p:nvPicPr>
        <p:blipFill>
          <a:blip r:embed="rId3">
            <a:extLst/>
          </a:blip>
          <a:srcRect l="0" t="68349" r="0" b="0"/>
          <a:stretch>
            <a:fillRect/>
          </a:stretch>
        </p:blipFill>
        <p:spPr>
          <a:xfrm>
            <a:off x="3517900" y="3060700"/>
            <a:ext cx="6241013" cy="1141721"/>
          </a:xfrm>
          <a:prstGeom prst="rect">
            <a:avLst/>
          </a:prstGeom>
          <a:ln w="12700">
            <a:miter lim="400000"/>
          </a:ln>
        </p:spPr>
      </p:pic>
      <p:pic>
        <p:nvPicPr>
          <p:cNvPr id="614" name="IMG_7168.jpg" descr="IMG_7168.jpg"/>
          <p:cNvPicPr>
            <a:picLocks noChangeAspect="1"/>
          </p:cNvPicPr>
          <p:nvPr/>
        </p:nvPicPr>
        <p:blipFill>
          <a:blip r:embed="rId4">
            <a:extLst/>
          </a:blip>
          <a:srcRect l="15739" t="8289" r="7698" b="8294"/>
          <a:stretch>
            <a:fillRect/>
          </a:stretch>
        </p:blipFill>
        <p:spPr>
          <a:xfrm>
            <a:off x="4102261" y="5841913"/>
            <a:ext cx="2323781" cy="3162286"/>
          </a:xfrm>
          <a:custGeom>
            <a:avLst/>
            <a:gdLst/>
            <a:ahLst/>
            <a:cxnLst>
              <a:cxn ang="0">
                <a:pos x="wd2" y="hd2"/>
              </a:cxn>
              <a:cxn ang="5400000">
                <a:pos x="wd2" y="hd2"/>
              </a:cxn>
              <a:cxn ang="10800000">
                <a:pos x="wd2" y="hd2"/>
              </a:cxn>
              <a:cxn ang="16200000">
                <a:pos x="wd2" y="hd2"/>
              </a:cxn>
            </a:cxnLst>
            <a:rect l="0" t="0" r="r" b="b"/>
            <a:pathLst>
              <a:path w="19678" h="20595" fill="norm" stroke="1" extrusionOk="0">
                <a:moveTo>
                  <a:pt x="9839" y="0"/>
                </a:moveTo>
                <a:cubicBezTo>
                  <a:pt x="7321" y="0"/>
                  <a:pt x="4803" y="1006"/>
                  <a:pt x="2882" y="3016"/>
                </a:cubicBezTo>
                <a:cubicBezTo>
                  <a:pt x="-961" y="7038"/>
                  <a:pt x="-961" y="13557"/>
                  <a:pt x="2882" y="17578"/>
                </a:cubicBezTo>
                <a:cubicBezTo>
                  <a:pt x="6725" y="21600"/>
                  <a:pt x="12953" y="21600"/>
                  <a:pt x="16796" y="17578"/>
                </a:cubicBezTo>
                <a:cubicBezTo>
                  <a:pt x="20639" y="13557"/>
                  <a:pt x="20639" y="7038"/>
                  <a:pt x="16796" y="3016"/>
                </a:cubicBezTo>
                <a:cubicBezTo>
                  <a:pt x="14874" y="1006"/>
                  <a:pt x="12357" y="0"/>
                  <a:pt x="9839" y="0"/>
                </a:cubicBezTo>
                <a:close/>
              </a:path>
            </a:pathLst>
          </a:custGeom>
          <a:ln w="12700">
            <a:miter lim="400000"/>
          </a:ln>
        </p:spPr>
      </p:pic>
      <p:pic>
        <p:nvPicPr>
          <p:cNvPr id="615" name="droppedImage.tiff" descr="droppedImage.tiff"/>
          <p:cNvPicPr>
            <a:picLocks noChangeAspect="1"/>
          </p:cNvPicPr>
          <p:nvPr/>
        </p:nvPicPr>
        <p:blipFill>
          <a:blip r:embed="rId5">
            <a:extLst/>
          </a:blip>
          <a:srcRect l="12035" t="8870" r="10403" b="9528"/>
          <a:stretch>
            <a:fillRect/>
          </a:stretch>
        </p:blipFill>
        <p:spPr>
          <a:xfrm>
            <a:off x="9442293" y="5835650"/>
            <a:ext cx="2413317" cy="3174830"/>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6"/>
                  <a:pt x="2881" y="3017"/>
                </a:cubicBezTo>
                <a:cubicBezTo>
                  <a:pt x="-961" y="7039"/>
                  <a:pt x="-961" y="13557"/>
                  <a:pt x="2881" y="17578"/>
                </a:cubicBezTo>
                <a:cubicBezTo>
                  <a:pt x="6723" y="21600"/>
                  <a:pt x="12955" y="21600"/>
                  <a:pt x="16797" y="17578"/>
                </a:cubicBezTo>
                <a:cubicBezTo>
                  <a:pt x="20639" y="13557"/>
                  <a:pt x="20639" y="7039"/>
                  <a:pt x="16797" y="3017"/>
                </a:cubicBezTo>
                <a:cubicBezTo>
                  <a:pt x="14876" y="1006"/>
                  <a:pt x="12357" y="0"/>
                  <a:pt x="9839" y="0"/>
                </a:cubicBezTo>
                <a:close/>
              </a:path>
            </a:pathLst>
          </a:custGeom>
          <a:ln w="12700">
            <a:miter lim="400000"/>
          </a:ln>
        </p:spPr>
      </p:pic>
      <p:pic>
        <p:nvPicPr>
          <p:cNvPr id="616" name="droppedImage.tiff" descr="droppedImage.tiff"/>
          <p:cNvPicPr>
            <a:picLocks noChangeAspect="1"/>
          </p:cNvPicPr>
          <p:nvPr/>
        </p:nvPicPr>
        <p:blipFill>
          <a:blip r:embed="rId6">
            <a:extLst/>
          </a:blip>
          <a:stretch>
            <a:fillRect/>
          </a:stretch>
        </p:blipFill>
        <p:spPr>
          <a:xfrm>
            <a:off x="1447800" y="5842000"/>
            <a:ext cx="2324100" cy="3175000"/>
          </a:xfrm>
          <a:prstGeom prst="rect">
            <a:avLst/>
          </a:prstGeom>
          <a:ln w="12700">
            <a:miter lim="400000"/>
          </a:ln>
        </p:spPr>
      </p:pic>
      <p:pic>
        <p:nvPicPr>
          <p:cNvPr id="617" name="droppedImage.tiff" descr="droppedImage.tiff"/>
          <p:cNvPicPr>
            <a:picLocks noChangeAspect="1"/>
          </p:cNvPicPr>
          <p:nvPr/>
        </p:nvPicPr>
        <p:blipFill>
          <a:blip r:embed="rId7">
            <a:extLst/>
          </a:blip>
          <a:srcRect l="11337" t="6456" r="8334" b="5260"/>
          <a:stretch>
            <a:fillRect/>
          </a:stretch>
        </p:blipFill>
        <p:spPr>
          <a:xfrm>
            <a:off x="6771678" y="5841762"/>
            <a:ext cx="2311327" cy="317529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2" y="3017"/>
                </a:cubicBezTo>
                <a:cubicBezTo>
                  <a:pt x="-961" y="7038"/>
                  <a:pt x="-961" y="13557"/>
                  <a:pt x="2882" y="17578"/>
                </a:cubicBezTo>
                <a:cubicBezTo>
                  <a:pt x="6724" y="21600"/>
                  <a:pt x="12954" y="21600"/>
                  <a:pt x="16796" y="17578"/>
                </a:cubicBezTo>
                <a:cubicBezTo>
                  <a:pt x="20639" y="13557"/>
                  <a:pt x="20639" y="7038"/>
                  <a:pt x="16796" y="3017"/>
                </a:cubicBezTo>
                <a:cubicBezTo>
                  <a:pt x="14875" y="1006"/>
                  <a:pt x="12357" y="0"/>
                  <a:pt x="9839" y="0"/>
                </a:cubicBezTo>
                <a:close/>
              </a:path>
            </a:pathLst>
          </a:cu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pecial colored waxes (encaustic) are sometimes applied to eggs."/>
          <p:cNvSpPr/>
          <p:nvPr/>
        </p:nvSpPr>
        <p:spPr>
          <a:xfrm>
            <a:off x="2162788" y="1225550"/>
            <a:ext cx="86868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Special colored waxes (encaustic) are sometimes applied to eggs.</a:t>
            </a:r>
          </a:p>
        </p:txBody>
      </p:sp>
      <p:pic>
        <p:nvPicPr>
          <p:cNvPr id="161" name="droppedImage.tiff" descr="droppedImage.tiff"/>
          <p:cNvPicPr>
            <a:picLocks noChangeAspect="1"/>
          </p:cNvPicPr>
          <p:nvPr/>
        </p:nvPicPr>
        <p:blipFill>
          <a:blip r:embed="rId2">
            <a:extLst/>
          </a:blip>
          <a:srcRect l="6205" t="7600" r="6028" b="9263"/>
          <a:stretch>
            <a:fillRect/>
          </a:stretch>
        </p:blipFill>
        <p:spPr>
          <a:xfrm>
            <a:off x="1968500" y="2794000"/>
            <a:ext cx="9055100" cy="6402597"/>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Churches"/>
          <p:cNvSpPr/>
          <p:nvPr/>
        </p:nvSpPr>
        <p:spPr>
          <a:xfrm>
            <a:off x="5188303" y="1384300"/>
            <a:ext cx="2617739"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Churches</a:t>
            </a:r>
          </a:p>
        </p:txBody>
      </p:sp>
      <p:sp>
        <p:nvSpPr>
          <p:cNvPr id="620"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1"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2" name="Oval"/>
          <p:cNvSpPr/>
          <p:nvPr/>
        </p:nvSpPr>
        <p:spPr>
          <a:xfrm>
            <a:off x="68580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3"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4"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5"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6"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7"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28"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631" name="87.tiff"/>
          <p:cNvGrpSpPr/>
          <p:nvPr/>
        </p:nvGrpSpPr>
        <p:grpSpPr>
          <a:xfrm>
            <a:off x="3937847" y="5869346"/>
            <a:ext cx="2551007" cy="3445047"/>
            <a:chOff x="0" y="0"/>
            <a:chExt cx="2551005" cy="3445046"/>
          </a:xfrm>
        </p:grpSpPr>
        <p:pic>
          <p:nvPicPr>
            <p:cNvPr id="630" name="87.tiff" descr="87.tiff"/>
            <p:cNvPicPr>
              <a:picLocks noChangeAspect="1"/>
            </p:cNvPicPr>
            <p:nvPr/>
          </p:nvPicPr>
          <p:blipFill>
            <a:blip r:embed="rId2">
              <a:extLst/>
            </a:blip>
            <a:srcRect l="2459" t="5100" r="1209" b="3169"/>
            <a:stretch>
              <a:fillRect/>
            </a:stretch>
          </p:blipFill>
          <p:spPr>
            <a:xfrm rot="5400000">
              <a:off x="-293768" y="560595"/>
              <a:ext cx="3138543" cy="2323780"/>
            </a:xfrm>
            <a:custGeom>
              <a:avLst/>
              <a:gdLst/>
              <a:ahLst/>
              <a:cxnLst>
                <a:cxn ang="0">
                  <a:pos x="wd2" y="hd2"/>
                </a:cxn>
                <a:cxn ang="5400000">
                  <a:pos x="wd2" y="hd2"/>
                </a:cxn>
                <a:cxn ang="10800000">
                  <a:pos x="wd2" y="hd2"/>
                </a:cxn>
                <a:cxn ang="16200000">
                  <a:pos x="wd2" y="hd2"/>
                </a:cxn>
              </a:cxnLst>
              <a:rect l="0" t="0" r="r" b="b"/>
              <a:pathLst>
                <a:path w="20595" h="19678" fill="norm" stroke="1" extrusionOk="0">
                  <a:moveTo>
                    <a:pt x="0" y="9839"/>
                  </a:moveTo>
                  <a:cubicBezTo>
                    <a:pt x="0" y="12357"/>
                    <a:pt x="1005" y="14875"/>
                    <a:pt x="3016" y="16796"/>
                  </a:cubicBezTo>
                  <a:cubicBezTo>
                    <a:pt x="7037" y="20639"/>
                    <a:pt x="13557" y="20639"/>
                    <a:pt x="17579" y="16796"/>
                  </a:cubicBezTo>
                  <a:cubicBezTo>
                    <a:pt x="21600" y="12953"/>
                    <a:pt x="21600" y="6725"/>
                    <a:pt x="17579" y="2882"/>
                  </a:cubicBezTo>
                  <a:cubicBezTo>
                    <a:pt x="13557" y="-961"/>
                    <a:pt x="7037" y="-961"/>
                    <a:pt x="3016" y="2882"/>
                  </a:cubicBezTo>
                  <a:cubicBezTo>
                    <a:pt x="1005" y="4804"/>
                    <a:pt x="0" y="7321"/>
                    <a:pt x="0" y="9839"/>
                  </a:cubicBezTo>
                  <a:close/>
                </a:path>
              </a:pathLst>
            </a:custGeom>
            <a:ln>
              <a:noFill/>
            </a:ln>
            <a:effectLst/>
          </p:spPr>
        </p:pic>
        <p:pic>
          <p:nvPicPr>
            <p:cNvPr id="629" name="87.tiff" descr="87.tiff"/>
            <p:cNvPicPr>
              <a:picLocks noChangeAspect="0"/>
            </p:cNvPicPr>
            <p:nvPr/>
          </p:nvPicPr>
          <p:blipFill>
            <a:blip r:embed="rId3">
              <a:extLst/>
            </a:blip>
            <a:stretch>
              <a:fillRect/>
            </a:stretch>
          </p:blipFill>
          <p:spPr>
            <a:xfrm>
              <a:off x="-1" y="-1"/>
              <a:ext cx="2551007" cy="3445048"/>
            </a:xfrm>
            <a:prstGeom prst="rect">
              <a:avLst/>
            </a:prstGeom>
            <a:effectLst/>
          </p:spPr>
        </p:pic>
      </p:grpSp>
      <p:grpSp>
        <p:nvGrpSpPr>
          <p:cNvPr id="634" name="IMG_6373.tiff"/>
          <p:cNvGrpSpPr/>
          <p:nvPr/>
        </p:nvGrpSpPr>
        <p:grpSpPr>
          <a:xfrm>
            <a:off x="1216947" y="5826508"/>
            <a:ext cx="2620706" cy="3489525"/>
            <a:chOff x="0" y="0"/>
            <a:chExt cx="2620704" cy="3489523"/>
          </a:xfrm>
        </p:grpSpPr>
        <p:pic>
          <p:nvPicPr>
            <p:cNvPr id="633" name="IMG_6373.tiff" descr="IMG_6373.tiff"/>
            <p:cNvPicPr>
              <a:picLocks noChangeAspect="1"/>
            </p:cNvPicPr>
            <p:nvPr/>
          </p:nvPicPr>
          <p:blipFill>
            <a:blip r:embed="rId4">
              <a:extLst/>
            </a:blip>
            <a:srcRect l="12600" t="11468" r="10715" b="6868"/>
            <a:stretch>
              <a:fillRect/>
            </a:stretch>
          </p:blipFill>
          <p:spPr>
            <a:xfrm>
              <a:off x="116542" y="155191"/>
              <a:ext cx="2387620" cy="3179008"/>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5"/>
                    <a:pt x="2881" y="3016"/>
                  </a:cubicBezTo>
                  <a:cubicBezTo>
                    <a:pt x="-961" y="7037"/>
                    <a:pt x="-961" y="13557"/>
                    <a:pt x="2881" y="17578"/>
                  </a:cubicBezTo>
                  <a:cubicBezTo>
                    <a:pt x="6724" y="21600"/>
                    <a:pt x="12954" y="21600"/>
                    <a:pt x="16797" y="17578"/>
                  </a:cubicBezTo>
                  <a:cubicBezTo>
                    <a:pt x="20639" y="13557"/>
                    <a:pt x="20639" y="7037"/>
                    <a:pt x="16797" y="3016"/>
                  </a:cubicBezTo>
                  <a:cubicBezTo>
                    <a:pt x="14875" y="1005"/>
                    <a:pt x="12357" y="0"/>
                    <a:pt x="9839" y="0"/>
                  </a:cubicBezTo>
                  <a:close/>
                </a:path>
              </a:pathLst>
            </a:custGeom>
            <a:ln>
              <a:noFill/>
            </a:ln>
            <a:effectLst/>
          </p:spPr>
        </p:pic>
        <p:pic>
          <p:nvPicPr>
            <p:cNvPr id="632" name="IMG_6373.tiff" descr="IMG_6373.tiff"/>
            <p:cNvPicPr>
              <a:picLocks noChangeAspect="0"/>
            </p:cNvPicPr>
            <p:nvPr/>
          </p:nvPicPr>
          <p:blipFill>
            <a:blip r:embed="rId5">
              <a:extLst/>
            </a:blip>
            <a:stretch>
              <a:fillRect/>
            </a:stretch>
          </p:blipFill>
          <p:spPr>
            <a:xfrm>
              <a:off x="0" y="-1"/>
              <a:ext cx="2620705" cy="3489525"/>
            </a:xfrm>
            <a:prstGeom prst="rect">
              <a:avLst/>
            </a:prstGeom>
            <a:effectLst/>
          </p:spPr>
        </p:pic>
      </p:grpSp>
      <p:grpSp>
        <p:nvGrpSpPr>
          <p:cNvPr id="637" name="IMG_3971.tiff"/>
          <p:cNvGrpSpPr/>
          <p:nvPr/>
        </p:nvGrpSpPr>
        <p:grpSpPr>
          <a:xfrm>
            <a:off x="6576968" y="5826500"/>
            <a:ext cx="2606765" cy="3489701"/>
            <a:chOff x="0" y="0"/>
            <a:chExt cx="2606764" cy="3489699"/>
          </a:xfrm>
        </p:grpSpPr>
        <p:pic>
          <p:nvPicPr>
            <p:cNvPr id="636" name="IMG_3971.tiff" descr="IMG_3971.tiff"/>
            <p:cNvPicPr>
              <a:picLocks noChangeAspect="1"/>
            </p:cNvPicPr>
            <p:nvPr/>
          </p:nvPicPr>
          <p:blipFill>
            <a:blip r:embed="rId6">
              <a:extLst/>
            </a:blip>
            <a:srcRect l="10595" t="10595" r="11868" b="6401"/>
            <a:stretch>
              <a:fillRect/>
            </a:stretch>
          </p:blipFill>
          <p:spPr>
            <a:xfrm>
              <a:off x="115797" y="155199"/>
              <a:ext cx="2375169" cy="3179427"/>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2" y="1005"/>
                    <a:pt x="2881" y="3015"/>
                  </a:cubicBezTo>
                  <a:cubicBezTo>
                    <a:pt x="-961" y="7037"/>
                    <a:pt x="-961" y="13558"/>
                    <a:pt x="2881" y="17579"/>
                  </a:cubicBezTo>
                  <a:cubicBezTo>
                    <a:pt x="6723" y="21600"/>
                    <a:pt x="12955" y="21600"/>
                    <a:pt x="16797" y="17579"/>
                  </a:cubicBezTo>
                  <a:cubicBezTo>
                    <a:pt x="20639" y="13558"/>
                    <a:pt x="20639" y="7037"/>
                    <a:pt x="16797" y="3015"/>
                  </a:cubicBezTo>
                  <a:cubicBezTo>
                    <a:pt x="14876" y="1005"/>
                    <a:pt x="12357" y="0"/>
                    <a:pt x="9839" y="0"/>
                  </a:cubicBezTo>
                  <a:close/>
                </a:path>
              </a:pathLst>
            </a:custGeom>
            <a:ln>
              <a:noFill/>
            </a:ln>
            <a:effectLst/>
          </p:spPr>
        </p:pic>
        <p:pic>
          <p:nvPicPr>
            <p:cNvPr id="635" name="IMG_3971.tiff" descr="IMG_3971.tiff"/>
            <p:cNvPicPr>
              <a:picLocks noChangeAspect="0"/>
            </p:cNvPicPr>
            <p:nvPr/>
          </p:nvPicPr>
          <p:blipFill>
            <a:blip r:embed="rId7">
              <a:extLst/>
            </a:blip>
            <a:stretch>
              <a:fillRect/>
            </a:stretch>
          </p:blipFill>
          <p:spPr>
            <a:xfrm>
              <a:off x="-1" y="-1"/>
              <a:ext cx="2606766" cy="3489701"/>
            </a:xfrm>
            <a:prstGeom prst="rect">
              <a:avLst/>
            </a:prstGeom>
            <a:effectLst/>
          </p:spPr>
        </p:pic>
      </p:grpSp>
      <p:grpSp>
        <p:nvGrpSpPr>
          <p:cNvPr id="640" name="IMG_6046.tiff"/>
          <p:cNvGrpSpPr/>
          <p:nvPr/>
        </p:nvGrpSpPr>
        <p:grpSpPr>
          <a:xfrm>
            <a:off x="9242503" y="5866102"/>
            <a:ext cx="2355846" cy="3455931"/>
            <a:chOff x="0" y="0"/>
            <a:chExt cx="2355845" cy="3455930"/>
          </a:xfrm>
        </p:grpSpPr>
        <p:pic>
          <p:nvPicPr>
            <p:cNvPr id="639" name="IMG_6046.tiff" descr="IMG_6046.tiff"/>
            <p:cNvPicPr>
              <a:picLocks noChangeAspect="1"/>
            </p:cNvPicPr>
            <p:nvPr/>
          </p:nvPicPr>
          <p:blipFill>
            <a:blip r:embed="rId8">
              <a:extLst/>
            </a:blip>
            <a:srcRect l="16390" t="12373" r="16050" b="8383"/>
            <a:stretch>
              <a:fillRect/>
            </a:stretch>
          </p:blipFill>
          <p:spPr>
            <a:xfrm>
              <a:off x="104779" y="153697"/>
              <a:ext cx="2146288" cy="3148726"/>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9" y="0"/>
                  </a:moveTo>
                  <a:cubicBezTo>
                    <a:pt x="7321" y="0"/>
                    <a:pt x="4803" y="1006"/>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7" y="0"/>
                    <a:pt x="9839" y="0"/>
                  </a:cubicBezTo>
                  <a:close/>
                </a:path>
              </a:pathLst>
            </a:custGeom>
            <a:ln>
              <a:noFill/>
            </a:ln>
            <a:effectLst/>
          </p:spPr>
        </p:pic>
        <p:pic>
          <p:nvPicPr>
            <p:cNvPr id="638" name="IMG_6046.tiff" descr="IMG_6046.tiff"/>
            <p:cNvPicPr>
              <a:picLocks noChangeAspect="0"/>
            </p:cNvPicPr>
            <p:nvPr/>
          </p:nvPicPr>
          <p:blipFill>
            <a:blip r:embed="rId9">
              <a:extLst/>
            </a:blip>
            <a:stretch>
              <a:fillRect/>
            </a:stretch>
          </p:blipFill>
          <p:spPr>
            <a:xfrm>
              <a:off x="-1" y="0"/>
              <a:ext cx="2355847" cy="3455931"/>
            </a:xfrm>
            <a:prstGeom prst="rect">
              <a:avLst/>
            </a:prstGeom>
            <a:effectLst/>
          </p:spPr>
        </p:pic>
      </p:grpSp>
      <p:pic>
        <p:nvPicPr>
          <p:cNvPr id="641" name="DFGS.tiff" descr="DFGS.tiff"/>
          <p:cNvPicPr>
            <a:picLocks noChangeAspect="1"/>
          </p:cNvPicPr>
          <p:nvPr/>
        </p:nvPicPr>
        <p:blipFill>
          <a:blip r:embed="rId10">
            <a:extLst/>
          </a:blip>
          <a:stretch>
            <a:fillRect/>
          </a:stretch>
        </p:blipFill>
        <p:spPr>
          <a:xfrm>
            <a:off x="2997200" y="2900468"/>
            <a:ext cx="7010400" cy="2644564"/>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Meander (Bezkonechnyk)"/>
          <p:cNvSpPr/>
          <p:nvPr/>
        </p:nvSpPr>
        <p:spPr>
          <a:xfrm>
            <a:off x="2984772" y="1384300"/>
            <a:ext cx="7024800"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Meander (Bezkonechnyk)</a:t>
            </a:r>
          </a:p>
        </p:txBody>
      </p:sp>
      <p:sp>
        <p:nvSpPr>
          <p:cNvPr id="644" name="Rectangle"/>
          <p:cNvSpPr/>
          <p:nvPr/>
        </p:nvSpPr>
        <p:spPr>
          <a:xfrm>
            <a:off x="3937000" y="4699000"/>
            <a:ext cx="863600" cy="69850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5" name="Oval"/>
          <p:cNvSpPr/>
          <p:nvPr/>
        </p:nvSpPr>
        <p:spPr>
          <a:xfrm>
            <a:off x="4051300" y="46863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6" name="Oval"/>
          <p:cNvSpPr/>
          <p:nvPr/>
        </p:nvSpPr>
        <p:spPr>
          <a:xfrm>
            <a:off x="8216900" y="4622800"/>
            <a:ext cx="952500" cy="9271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7" name="Oval"/>
          <p:cNvSpPr/>
          <p:nvPr/>
        </p:nvSpPr>
        <p:spPr>
          <a:xfrm>
            <a:off x="85217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8" name="Oval"/>
          <p:cNvSpPr/>
          <p:nvPr/>
        </p:nvSpPr>
        <p:spPr>
          <a:xfrm>
            <a:off x="3314700" y="47244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49" name="Oval"/>
          <p:cNvSpPr/>
          <p:nvPr/>
        </p:nvSpPr>
        <p:spPr>
          <a:xfrm>
            <a:off x="44196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50" name="Oval"/>
          <p:cNvSpPr/>
          <p:nvPr/>
        </p:nvSpPr>
        <p:spPr>
          <a:xfrm>
            <a:off x="57785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51" name="Oval"/>
          <p:cNvSpPr/>
          <p:nvPr/>
        </p:nvSpPr>
        <p:spPr>
          <a:xfrm>
            <a:off x="7137400" y="4356100"/>
            <a:ext cx="279400" cy="330200"/>
          </a:xfrm>
          <a:prstGeom prst="ellipse">
            <a:avLst/>
          </a:prstGeom>
          <a:solidFill>
            <a:srgbClr val="FFFFFF"/>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652" name="Eternity"/>
          <p:cNvSpPr/>
          <p:nvPr/>
        </p:nvSpPr>
        <p:spPr>
          <a:xfrm>
            <a:off x="5587051" y="2311400"/>
            <a:ext cx="182024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Eternity</a:t>
            </a:r>
          </a:p>
        </p:txBody>
      </p:sp>
      <p:pic>
        <p:nvPicPr>
          <p:cNvPr id="653" name="Motifs009.jpg" descr="Motifs009.jpg"/>
          <p:cNvPicPr>
            <a:picLocks noChangeAspect="1"/>
          </p:cNvPicPr>
          <p:nvPr/>
        </p:nvPicPr>
        <p:blipFill>
          <a:blip r:embed="rId2">
            <a:extLst/>
          </a:blip>
          <a:srcRect l="884" t="0" r="1238" b="33249"/>
          <a:stretch>
            <a:fillRect/>
          </a:stretch>
        </p:blipFill>
        <p:spPr>
          <a:xfrm>
            <a:off x="2984500" y="3441700"/>
            <a:ext cx="7023100" cy="1816100"/>
          </a:xfrm>
          <a:prstGeom prst="rect">
            <a:avLst/>
          </a:prstGeom>
          <a:ln w="12700">
            <a:miter lim="400000"/>
          </a:ln>
        </p:spPr>
      </p:pic>
      <p:pic>
        <p:nvPicPr>
          <p:cNvPr id="654" name="droppedImage.tiff" descr="droppedImage.tiff"/>
          <p:cNvPicPr>
            <a:picLocks noChangeAspect="1"/>
          </p:cNvPicPr>
          <p:nvPr/>
        </p:nvPicPr>
        <p:blipFill>
          <a:blip r:embed="rId3">
            <a:extLst/>
          </a:blip>
          <a:stretch>
            <a:fillRect/>
          </a:stretch>
        </p:blipFill>
        <p:spPr>
          <a:xfrm>
            <a:off x="1600200" y="6019800"/>
            <a:ext cx="2238375" cy="3175000"/>
          </a:xfrm>
          <a:prstGeom prst="rect">
            <a:avLst/>
          </a:prstGeom>
          <a:ln w="12700">
            <a:miter lim="400000"/>
          </a:ln>
        </p:spPr>
      </p:pic>
      <p:pic>
        <p:nvPicPr>
          <p:cNvPr id="655" name="droppedImage.tiff" descr="droppedImage.tiff"/>
          <p:cNvPicPr>
            <a:picLocks noChangeAspect="1"/>
          </p:cNvPicPr>
          <p:nvPr/>
        </p:nvPicPr>
        <p:blipFill>
          <a:blip r:embed="rId4">
            <a:extLst/>
          </a:blip>
          <a:stretch>
            <a:fillRect/>
          </a:stretch>
        </p:blipFill>
        <p:spPr>
          <a:xfrm>
            <a:off x="4216400" y="6006414"/>
            <a:ext cx="2209800" cy="3163672"/>
          </a:xfrm>
          <a:prstGeom prst="rect">
            <a:avLst/>
          </a:prstGeom>
          <a:ln w="12700">
            <a:miter lim="400000"/>
          </a:ln>
        </p:spPr>
      </p:pic>
      <p:pic>
        <p:nvPicPr>
          <p:cNvPr id="656" name="droppedImage.tiff" descr="droppedImage.tiff"/>
          <p:cNvPicPr>
            <a:picLocks noChangeAspect="1"/>
          </p:cNvPicPr>
          <p:nvPr/>
        </p:nvPicPr>
        <p:blipFill>
          <a:blip r:embed="rId5">
            <a:extLst/>
          </a:blip>
          <a:stretch>
            <a:fillRect/>
          </a:stretch>
        </p:blipFill>
        <p:spPr>
          <a:xfrm>
            <a:off x="6781800" y="5993376"/>
            <a:ext cx="2362200" cy="3202447"/>
          </a:xfrm>
          <a:prstGeom prst="rect">
            <a:avLst/>
          </a:prstGeom>
          <a:ln w="12700">
            <a:miter lim="400000"/>
          </a:ln>
        </p:spPr>
      </p:pic>
      <p:pic>
        <p:nvPicPr>
          <p:cNvPr id="657" name="droppedImage.tiff" descr="droppedImage.tiff"/>
          <p:cNvPicPr>
            <a:picLocks noChangeAspect="1"/>
          </p:cNvPicPr>
          <p:nvPr/>
        </p:nvPicPr>
        <p:blipFill>
          <a:blip r:embed="rId6">
            <a:extLst/>
          </a:blip>
          <a:stretch>
            <a:fillRect/>
          </a:stretch>
        </p:blipFill>
        <p:spPr>
          <a:xfrm>
            <a:off x="9461500" y="5994400"/>
            <a:ext cx="2363022" cy="31877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2014_1.jpg" descr="2014_1.jpg"/>
          <p:cNvPicPr>
            <a:picLocks noChangeAspect="1"/>
          </p:cNvPicPr>
          <p:nvPr/>
        </p:nvPicPr>
        <p:blipFill>
          <a:blip r:embed="rId2">
            <a:extLst/>
          </a:blip>
          <a:stretch>
            <a:fillRect/>
          </a:stretch>
        </p:blipFill>
        <p:spPr>
          <a:xfrm>
            <a:off x="139700" y="630766"/>
            <a:ext cx="12712700" cy="8475135"/>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Movie"/>
          <p:cNvSpPr txBox="1"/>
          <p:nvPr>
            <p:ph type="title"/>
          </p:nvPr>
        </p:nvSpPr>
        <p:spPr>
          <a:xfrm>
            <a:off x="1270000" y="3657600"/>
            <a:ext cx="10464800" cy="2438400"/>
          </a:xfrm>
          <a:prstGeom prst="rect">
            <a:avLst/>
          </a:prstGeom>
        </p:spPr>
        <p:txBody>
          <a:bodyPr/>
          <a:lstStyle/>
          <a:p>
            <a:pPr/>
            <a:r>
              <a:t>Movie</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3" name="IMG_0704_1.jpg" descr="IMG_0704_1.jpg"/>
          <p:cNvPicPr>
            <a:picLocks noChangeAspect="1"/>
          </p:cNvPicPr>
          <p:nvPr/>
        </p:nvPicPr>
        <p:blipFill>
          <a:blip r:embed="rId2">
            <a:extLst/>
          </a:blip>
          <a:stretch>
            <a:fillRect/>
          </a:stretch>
        </p:blipFill>
        <p:spPr>
          <a:xfrm>
            <a:off x="1536700" y="-6350"/>
            <a:ext cx="9921321" cy="9766301"/>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Tie back hair!!!  DO NOT erase!  Use wipes to remove pencil mistakes.…"/>
          <p:cNvSpPr/>
          <p:nvPr/>
        </p:nvSpPr>
        <p:spPr>
          <a:xfrm>
            <a:off x="1144122" y="3555999"/>
            <a:ext cx="8750301" cy="267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latin typeface="Palatino"/>
                <a:ea typeface="Palatino"/>
                <a:cs typeface="Palatino"/>
                <a:sym typeface="Palatino"/>
              </a:defRPr>
            </a:pPr>
            <a:r>
              <a:t>Tie back hair!!!</a:t>
            </a:r>
            <a:br/>
            <a:br/>
            <a:r>
              <a:t>DO NOT erase!  Use wipes to remove pencil mistakes.</a:t>
            </a:r>
          </a:p>
          <a:p>
            <a:pPr algn="l">
              <a:defRPr sz="2200">
                <a:latin typeface="Palatino"/>
                <a:ea typeface="Palatino"/>
                <a:cs typeface="Palatino"/>
                <a:sym typeface="Palatino"/>
              </a:defRPr>
            </a:pPr>
          </a:p>
          <a:p>
            <a:pPr algn="l">
              <a:defRPr sz="2200">
                <a:latin typeface="Palatino"/>
                <a:ea typeface="Palatino"/>
                <a:cs typeface="Palatino"/>
                <a:sym typeface="Palatino"/>
              </a:defRPr>
            </a:pPr>
            <a:r>
              <a:t>Write with the egg on the table, not up in the air.  When you are not working on your pysanka, leave it safely near the center of the table so it does not roll off.</a:t>
            </a:r>
          </a:p>
        </p:txBody>
      </p:sp>
      <p:sp>
        <p:nvSpPr>
          <p:cNvPr id="666" name="INSTRUCTIONS"/>
          <p:cNvSpPr/>
          <p:nvPr/>
        </p:nvSpPr>
        <p:spPr>
          <a:xfrm>
            <a:off x="4425838" y="1936750"/>
            <a:ext cx="4142669"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INSTRUCTIONS</a:t>
            </a:r>
          </a:p>
        </p:txBody>
      </p:sp>
      <p:pic>
        <p:nvPicPr>
          <p:cNvPr id="667" name="Untitled.pdf" descr="Untitled.pdf"/>
          <p:cNvPicPr>
            <a:picLocks noChangeAspect="1"/>
          </p:cNvPicPr>
          <p:nvPr/>
        </p:nvPicPr>
        <p:blipFill>
          <a:blip r:embed="rId2">
            <a:extLst/>
          </a:blip>
          <a:srcRect l="14705" t="59469" r="9150" b="30555"/>
          <a:stretch>
            <a:fillRect/>
          </a:stretch>
        </p:blipFill>
        <p:spPr>
          <a:xfrm>
            <a:off x="1066800" y="6425463"/>
            <a:ext cx="10871200" cy="1842973"/>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9" name="Untitled.pdf" descr="Untitled.pdf"/>
          <p:cNvPicPr>
            <a:picLocks noChangeAspect="1"/>
          </p:cNvPicPr>
          <p:nvPr/>
        </p:nvPicPr>
        <p:blipFill>
          <a:blip r:embed="rId2">
            <a:extLst/>
          </a:blip>
          <a:srcRect l="14493" t="26767" r="35133" b="59848"/>
          <a:stretch>
            <a:fillRect/>
          </a:stretch>
        </p:blipFill>
        <p:spPr>
          <a:xfrm>
            <a:off x="2441994" y="3479800"/>
            <a:ext cx="8125884" cy="2794000"/>
          </a:xfrm>
          <a:prstGeom prst="rect">
            <a:avLst/>
          </a:prstGeom>
          <a:ln w="12700">
            <a:miter lim="400000"/>
          </a:ln>
        </p:spPr>
      </p:pic>
      <p:sp>
        <p:nvSpPr>
          <p:cNvPr id="670" name="Dyes"/>
          <p:cNvSpPr/>
          <p:nvPr/>
        </p:nvSpPr>
        <p:spPr>
          <a:xfrm>
            <a:off x="5844505" y="2254250"/>
            <a:ext cx="1305335"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Dyes</a:t>
            </a:r>
          </a:p>
        </p:txBody>
      </p:sp>
      <p:sp>
        <p:nvSpPr>
          <p:cNvPr id="671" name="Place the egg gently into the dye with a spoon.…"/>
          <p:cNvSpPr/>
          <p:nvPr/>
        </p:nvSpPr>
        <p:spPr>
          <a:xfrm>
            <a:off x="2553822" y="6394450"/>
            <a:ext cx="8305801"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1600"/>
              </a:spcBef>
              <a:defRPr sz="2400">
                <a:latin typeface="Palatino"/>
                <a:ea typeface="Palatino"/>
                <a:cs typeface="Palatino"/>
                <a:sym typeface="Palatino"/>
              </a:defRPr>
            </a:pPr>
            <a:r>
              <a:t>Place the egg gently into the dye with a spoon.</a:t>
            </a:r>
          </a:p>
          <a:p>
            <a:pPr algn="l">
              <a:defRPr sz="2400">
                <a:latin typeface="Palatino"/>
                <a:ea typeface="Palatino"/>
                <a:cs typeface="Palatino"/>
                <a:sym typeface="Palatino"/>
              </a:defRPr>
            </a:pPr>
            <a:r>
              <a:t>When removing the egg from the dye, grab it with the paper towel; don’t pour the egg and dye into your hand.</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droppedImage.tiff" descr="droppedImage.tiff"/>
          <p:cNvPicPr>
            <a:picLocks noChangeAspect="1"/>
          </p:cNvPicPr>
          <p:nvPr/>
        </p:nvPicPr>
        <p:blipFill>
          <a:blip r:embed="rId2">
            <a:extLst/>
          </a:blip>
          <a:stretch>
            <a:fillRect/>
          </a:stretch>
        </p:blipFill>
        <p:spPr>
          <a:xfrm>
            <a:off x="901700" y="3230879"/>
            <a:ext cx="11201400" cy="5209541"/>
          </a:xfrm>
          <a:prstGeom prst="rect">
            <a:avLst/>
          </a:prstGeom>
          <a:ln w="12700">
            <a:miter lim="400000"/>
          </a:ln>
        </p:spPr>
      </p:pic>
      <p:sp>
        <p:nvSpPr>
          <p:cNvPr id="674" name="Have Fun!!!!!"/>
          <p:cNvSpPr/>
          <p:nvPr/>
        </p:nvSpPr>
        <p:spPr>
          <a:xfrm>
            <a:off x="4904804" y="1746250"/>
            <a:ext cx="3184737"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Palatino"/>
                <a:ea typeface="Palatino"/>
                <a:cs typeface="Palatino"/>
                <a:sym typeface="Palatino"/>
              </a:defRPr>
            </a:lvl1pPr>
          </a:lstStyle>
          <a:p>
            <a:pPr/>
            <a:r>
              <a:t>Have Fun!!!!!</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For more information, go to…"/>
          <p:cNvSpPr/>
          <p:nvPr/>
        </p:nvSpPr>
        <p:spPr>
          <a:xfrm>
            <a:off x="3097938" y="7512050"/>
            <a:ext cx="6798469"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Palatino"/>
                <a:ea typeface="Palatino"/>
                <a:cs typeface="Palatino"/>
                <a:sym typeface="Palatino"/>
              </a:defRPr>
            </a:pPr>
            <a:r>
              <a:t>For more information, go to</a:t>
            </a:r>
          </a:p>
          <a:p>
            <a:pPr>
              <a:defRPr b="1">
                <a:latin typeface="Palatino"/>
                <a:ea typeface="Palatino"/>
                <a:cs typeface="Palatino"/>
                <a:sym typeface="Palatino"/>
              </a:defRPr>
            </a:pPr>
            <a:r>
              <a:t>pysanky.info</a:t>
            </a:r>
          </a:p>
        </p:txBody>
      </p:sp>
      <p:pic>
        <p:nvPicPr>
          <p:cNvPr id="677" name="droppedImage.tiff" descr="droppedImage.tiff"/>
          <p:cNvPicPr>
            <a:picLocks noChangeAspect="1"/>
          </p:cNvPicPr>
          <p:nvPr/>
        </p:nvPicPr>
        <p:blipFill>
          <a:blip r:embed="rId2">
            <a:extLst/>
          </a:blip>
          <a:stretch>
            <a:fillRect/>
          </a:stretch>
        </p:blipFill>
        <p:spPr>
          <a:xfrm>
            <a:off x="2108094" y="431800"/>
            <a:ext cx="8788402" cy="664622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Paper can be glued to eggs."/>
          <p:cNvSpPr/>
          <p:nvPr/>
        </p:nvSpPr>
        <p:spPr>
          <a:xfrm>
            <a:off x="2162788" y="1625600"/>
            <a:ext cx="86868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Paper can be glued to eggs.</a:t>
            </a:r>
          </a:p>
        </p:txBody>
      </p:sp>
      <p:pic>
        <p:nvPicPr>
          <p:cNvPr id="164" name="droppedImage.tiff" descr="droppedImage.tiff"/>
          <p:cNvPicPr>
            <a:picLocks noChangeAspect="1"/>
          </p:cNvPicPr>
          <p:nvPr/>
        </p:nvPicPr>
        <p:blipFill>
          <a:blip r:embed="rId2">
            <a:extLst/>
          </a:blip>
          <a:stretch>
            <a:fillRect/>
          </a:stretch>
        </p:blipFill>
        <p:spPr>
          <a:xfrm>
            <a:off x="2032812" y="2921000"/>
            <a:ext cx="8939175" cy="59436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